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4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5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notesSlides/notesSlide6.xml" ContentType="application/vnd.openxmlformats-officedocument.presentationml.notesSlide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notesSlides/notesSlide7.xml" ContentType="application/vnd.openxmlformats-officedocument.presentationml.notesSlide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notesSlides/notesSlide8.xml" ContentType="application/vnd.openxmlformats-officedocument.presentationml.notesSlide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9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10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notesSlides/notesSlide11.xml" ContentType="application/vnd.openxmlformats-officedocument.presentationml.notesSlide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notesSlides/notesSlide12.xml" ContentType="application/vnd.openxmlformats-officedocument.presentationml.notesSlide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notesSlides/notesSlide13.xml" ContentType="application/vnd.openxmlformats-officedocument.presentationml.notesSlide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notesSlides/notesSlide14.xml" ContentType="application/vnd.openxmlformats-officedocument.presentationml.notesSlide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notesSlides/notesSlide15.xml" ContentType="application/vnd.openxmlformats-officedocument.presentationml.notesSlide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notesSlides/notesSlide16.xml" ContentType="application/vnd.openxmlformats-officedocument.presentationml.notesSlide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notesSlides/notesSlide17.xml" ContentType="application/vnd.openxmlformats-officedocument.presentationml.notesSlide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notesSlides/notesSlide18.xml" ContentType="application/vnd.openxmlformats-officedocument.presentationml.notesSlide+xml"/>
  <Override PartName="/ppt/ink/ink351.xml" ContentType="application/inkml+xml"/>
  <Override PartName="/ppt/notesSlides/notesSlide19.xml" ContentType="application/vnd.openxmlformats-officedocument.presentationml.notesSlide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notesSlides/notesSlide20.xml" ContentType="application/vnd.openxmlformats-officedocument.presentationml.notesSlide+xml"/>
  <Override PartName="/ppt/ink/ink359.xml" ContentType="application/inkml+xml"/>
  <Override PartName="/ppt/notesSlides/notesSlide21.xml" ContentType="application/vnd.openxmlformats-officedocument.presentationml.notesSlide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notesSlides/notesSlide22.xml" ContentType="application/vnd.openxmlformats-officedocument.presentationml.notesSlide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notesSlides/notesSlide23.xml" ContentType="application/vnd.openxmlformats-officedocument.presentationml.notesSlide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notesSlides/notesSlide24.xml" ContentType="application/vnd.openxmlformats-officedocument.presentationml.notesSlide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notesSlides/notesSlide25.xml" ContentType="application/vnd.openxmlformats-officedocument.presentationml.notesSlide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notesSlides/notesSlide26.xml" ContentType="application/vnd.openxmlformats-officedocument.presentationml.notesSlide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notesSlides/notesSlide27.xml" ContentType="application/vnd.openxmlformats-officedocument.presentationml.notesSlide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notesSlides/notesSlide28.xml" ContentType="application/vnd.openxmlformats-officedocument.presentationml.notesSlide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413" r:id="rId5"/>
    <p:sldId id="373" r:id="rId6"/>
    <p:sldId id="380" r:id="rId7"/>
    <p:sldId id="393" r:id="rId8"/>
    <p:sldId id="385" r:id="rId9"/>
    <p:sldId id="383" r:id="rId10"/>
    <p:sldId id="384" r:id="rId11"/>
    <p:sldId id="390" r:id="rId12"/>
    <p:sldId id="389" r:id="rId13"/>
    <p:sldId id="395" r:id="rId14"/>
    <p:sldId id="392" r:id="rId15"/>
    <p:sldId id="396" r:id="rId16"/>
    <p:sldId id="391" r:id="rId17"/>
    <p:sldId id="401" r:id="rId18"/>
    <p:sldId id="388" r:id="rId19"/>
    <p:sldId id="402" r:id="rId20"/>
    <p:sldId id="387" r:id="rId21"/>
    <p:sldId id="403" r:id="rId22"/>
    <p:sldId id="386" r:id="rId23"/>
    <p:sldId id="406" r:id="rId24"/>
    <p:sldId id="405" r:id="rId25"/>
    <p:sldId id="407" r:id="rId26"/>
    <p:sldId id="404" r:id="rId27"/>
    <p:sldId id="408" r:id="rId28"/>
    <p:sldId id="399" r:id="rId29"/>
    <p:sldId id="409" r:id="rId30"/>
    <p:sldId id="410" r:id="rId31"/>
    <p:sldId id="400" r:id="rId32"/>
    <p:sldId id="411" r:id="rId33"/>
    <p:sldId id="412" r:id="rId34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234058-4A6F-4CA0-B9CF-9B447828CA79}" v="1" dt="2024-11-25T14:11:05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3074" autoAdjust="0"/>
  </p:normalViewPr>
  <p:slideViewPr>
    <p:cSldViewPr snapToGrid="0" showGuides="1">
      <p:cViewPr varScale="1">
        <p:scale>
          <a:sx n="53" d="100"/>
          <a:sy n="53" d="100"/>
        </p:scale>
        <p:origin x="1320" y="108"/>
      </p:cViewPr>
      <p:guideLst>
        <p:guide orient="horz" pos="2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4" d="100"/>
          <a:sy n="44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trasmann" userId="5b9e5670-991d-4e68-aa85-334a93411bd7" providerId="ADAL" clId="{F5234058-4A6F-4CA0-B9CF-9B447828CA79}"/>
    <pc:docChg chg="custSel modSld modMainMaster">
      <pc:chgData name="Thomas Strasmann" userId="5b9e5670-991d-4e68-aa85-334a93411bd7" providerId="ADAL" clId="{F5234058-4A6F-4CA0-B9CF-9B447828CA79}" dt="2024-11-25T15:57:02.089" v="56" actId="478"/>
      <pc:docMkLst>
        <pc:docMk/>
      </pc:docMkLst>
      <pc:sldChg chg="modTransition">
        <pc:chgData name="Thomas Strasmann" userId="5b9e5670-991d-4e68-aa85-334a93411bd7" providerId="ADAL" clId="{F5234058-4A6F-4CA0-B9CF-9B447828CA79}" dt="2024-11-25T15:38:11.621" v="46"/>
        <pc:sldMkLst>
          <pc:docMk/>
          <pc:sldMk cId="253294895" sldId="373"/>
        </pc:sldMkLst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3086541251" sldId="380"/>
        </pc:sldMkLst>
        <pc:spChg chg="del">
          <ac:chgData name="Thomas Strasmann" userId="5b9e5670-991d-4e68-aa85-334a93411bd7" providerId="ADAL" clId="{F5234058-4A6F-4CA0-B9CF-9B447828CA79}" dt="2024-11-25T15:30:38.290" v="26" actId="478"/>
          <ac:spMkLst>
            <pc:docMk/>
            <pc:sldMk cId="3086541251" sldId="380"/>
            <ac:spMk id="2" creationId="{5A264921-92B5-2613-BE4F-FF87BE399C9C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2679694014" sldId="383"/>
        </pc:sldMkLst>
        <pc:spChg chg="del">
          <ac:chgData name="Thomas Strasmann" userId="5b9e5670-991d-4e68-aa85-334a93411bd7" providerId="ADAL" clId="{F5234058-4A6F-4CA0-B9CF-9B447828CA79}" dt="2024-11-25T15:30:41.008" v="27" actId="478"/>
          <ac:spMkLst>
            <pc:docMk/>
            <pc:sldMk cId="2679694014" sldId="383"/>
            <ac:spMk id="2" creationId="{37E1E34F-7301-5BA1-362F-152F4AED0448}"/>
          </ac:spMkLst>
        </pc:spChg>
      </pc:sldChg>
      <pc:sldChg chg="modTransition">
        <pc:chgData name="Thomas Strasmann" userId="5b9e5670-991d-4e68-aa85-334a93411bd7" providerId="ADAL" clId="{F5234058-4A6F-4CA0-B9CF-9B447828CA79}" dt="2024-11-25T15:38:11.621" v="46"/>
        <pc:sldMkLst>
          <pc:docMk/>
          <pc:sldMk cId="3802482442" sldId="384"/>
        </pc:sldMkLst>
      </pc:sldChg>
      <pc:sldChg chg="modTransition">
        <pc:chgData name="Thomas Strasmann" userId="5b9e5670-991d-4e68-aa85-334a93411bd7" providerId="ADAL" clId="{F5234058-4A6F-4CA0-B9CF-9B447828CA79}" dt="2024-11-25T15:38:11.621" v="46"/>
        <pc:sldMkLst>
          <pc:docMk/>
          <pc:sldMk cId="3631372907" sldId="385"/>
        </pc:sldMkLst>
      </pc:sldChg>
      <pc:sldChg chg="delSp mod modTransition">
        <pc:chgData name="Thomas Strasmann" userId="5b9e5670-991d-4e68-aa85-334a93411bd7" providerId="ADAL" clId="{F5234058-4A6F-4CA0-B9CF-9B447828CA79}" dt="2024-11-25T15:56:30.616" v="52" actId="478"/>
        <pc:sldMkLst>
          <pc:docMk/>
          <pc:sldMk cId="2083815071" sldId="386"/>
        </pc:sldMkLst>
        <pc:spChg chg="del">
          <ac:chgData name="Thomas Strasmann" userId="5b9e5670-991d-4e68-aa85-334a93411bd7" providerId="ADAL" clId="{F5234058-4A6F-4CA0-B9CF-9B447828CA79}" dt="2024-11-25T15:56:30.616" v="52" actId="478"/>
          <ac:spMkLst>
            <pc:docMk/>
            <pc:sldMk cId="2083815071" sldId="386"/>
            <ac:spMk id="2" creationId="{4E69AD49-0A04-8506-D27F-F8C92C85789F}"/>
          </ac:spMkLst>
        </pc:spChg>
      </pc:sldChg>
      <pc:sldChg chg="modTransition">
        <pc:chgData name="Thomas Strasmann" userId="5b9e5670-991d-4e68-aa85-334a93411bd7" providerId="ADAL" clId="{F5234058-4A6F-4CA0-B9CF-9B447828CA79}" dt="2024-11-25T15:38:11.621" v="46"/>
        <pc:sldMkLst>
          <pc:docMk/>
          <pc:sldMk cId="3990350748" sldId="387"/>
        </pc:sldMkLst>
      </pc:sldChg>
      <pc:sldChg chg="delSp mod modTransition">
        <pc:chgData name="Thomas Strasmann" userId="5b9e5670-991d-4e68-aa85-334a93411bd7" providerId="ADAL" clId="{F5234058-4A6F-4CA0-B9CF-9B447828CA79}" dt="2024-11-25T15:56:02.944" v="51" actId="478"/>
        <pc:sldMkLst>
          <pc:docMk/>
          <pc:sldMk cId="551254172" sldId="388"/>
        </pc:sldMkLst>
        <pc:spChg chg="del">
          <ac:chgData name="Thomas Strasmann" userId="5b9e5670-991d-4e68-aa85-334a93411bd7" providerId="ADAL" clId="{F5234058-4A6F-4CA0-B9CF-9B447828CA79}" dt="2024-11-25T15:56:02.944" v="51" actId="478"/>
          <ac:spMkLst>
            <pc:docMk/>
            <pc:sldMk cId="551254172" sldId="388"/>
            <ac:spMk id="2" creationId="{41C187F2-430D-197F-2340-96C66A1DAF9B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3365128252" sldId="389"/>
        </pc:sldMkLst>
        <pc:spChg chg="del">
          <ac:chgData name="Thomas Strasmann" userId="5b9e5670-991d-4e68-aa85-334a93411bd7" providerId="ADAL" clId="{F5234058-4A6F-4CA0-B9CF-9B447828CA79}" dt="2024-11-25T15:33:57.622" v="43" actId="478"/>
          <ac:spMkLst>
            <pc:docMk/>
            <pc:sldMk cId="3365128252" sldId="389"/>
            <ac:spMk id="5" creationId="{7662D8D3-1FFD-56DC-668E-62703A2A5000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275605339" sldId="390"/>
        </pc:sldMkLst>
        <pc:spChg chg="del">
          <ac:chgData name="Thomas Strasmann" userId="5b9e5670-991d-4e68-aa85-334a93411bd7" providerId="ADAL" clId="{F5234058-4A6F-4CA0-B9CF-9B447828CA79}" dt="2024-11-25T15:30:44.945" v="28" actId="478"/>
          <ac:spMkLst>
            <pc:docMk/>
            <pc:sldMk cId="275605339" sldId="390"/>
            <ac:spMk id="9" creationId="{4F86F9A7-6AFB-4099-8BE9-00991D1CA20A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55:44.944" v="50" actId="478"/>
        <pc:sldMkLst>
          <pc:docMk/>
          <pc:sldMk cId="3278584194" sldId="391"/>
        </pc:sldMkLst>
        <pc:spChg chg="del">
          <ac:chgData name="Thomas Strasmann" userId="5b9e5670-991d-4e68-aa85-334a93411bd7" providerId="ADAL" clId="{F5234058-4A6F-4CA0-B9CF-9B447828CA79}" dt="2024-11-25T15:55:44.944" v="50" actId="478"/>
          <ac:spMkLst>
            <pc:docMk/>
            <pc:sldMk cId="3278584194" sldId="391"/>
            <ac:spMk id="10" creationId="{0A5C1D0B-2807-19FE-9A1B-F71F7646A896}"/>
          </ac:spMkLst>
        </pc:spChg>
      </pc:sldChg>
      <pc:sldChg chg="modTransition">
        <pc:chgData name="Thomas Strasmann" userId="5b9e5670-991d-4e68-aa85-334a93411bd7" providerId="ADAL" clId="{F5234058-4A6F-4CA0-B9CF-9B447828CA79}" dt="2024-11-25T15:38:11.621" v="46"/>
        <pc:sldMkLst>
          <pc:docMk/>
          <pc:sldMk cId="265879034" sldId="392"/>
        </pc:sldMkLst>
      </pc:sldChg>
      <pc:sldChg chg="modTransition">
        <pc:chgData name="Thomas Strasmann" userId="5b9e5670-991d-4e68-aa85-334a93411bd7" providerId="ADAL" clId="{F5234058-4A6F-4CA0-B9CF-9B447828CA79}" dt="2024-11-25T15:38:11.621" v="46"/>
        <pc:sldMkLst>
          <pc:docMk/>
          <pc:sldMk cId="3264528848" sldId="393"/>
        </pc:sldMkLst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810148620" sldId="395"/>
        </pc:sldMkLst>
        <pc:spChg chg="del">
          <ac:chgData name="Thomas Strasmann" userId="5b9e5670-991d-4e68-aa85-334a93411bd7" providerId="ADAL" clId="{F5234058-4A6F-4CA0-B9CF-9B447828CA79}" dt="2024-11-25T15:30:48.351" v="29" actId="478"/>
          <ac:spMkLst>
            <pc:docMk/>
            <pc:sldMk cId="810148620" sldId="395"/>
            <ac:spMk id="5" creationId="{58196944-2490-BD32-DF0F-9DB881FEBA1F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826670476" sldId="396"/>
        </pc:sldMkLst>
        <pc:spChg chg="del">
          <ac:chgData name="Thomas Strasmann" userId="5b9e5670-991d-4e68-aa85-334a93411bd7" providerId="ADAL" clId="{F5234058-4A6F-4CA0-B9CF-9B447828CA79}" dt="2024-11-25T15:30:54.740" v="30" actId="478"/>
          <ac:spMkLst>
            <pc:docMk/>
            <pc:sldMk cId="826670476" sldId="396"/>
            <ac:spMk id="19" creationId="{13AFA79B-2B05-3B6E-030D-DABD61F3599A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56:54.102" v="55" actId="478"/>
        <pc:sldMkLst>
          <pc:docMk/>
          <pc:sldMk cId="4181321829" sldId="399"/>
        </pc:sldMkLst>
        <pc:spChg chg="del">
          <ac:chgData name="Thomas Strasmann" userId="5b9e5670-991d-4e68-aa85-334a93411bd7" providerId="ADAL" clId="{F5234058-4A6F-4CA0-B9CF-9B447828CA79}" dt="2024-11-25T15:56:54.102" v="55" actId="478"/>
          <ac:spMkLst>
            <pc:docMk/>
            <pc:sldMk cId="4181321829" sldId="399"/>
            <ac:spMk id="2" creationId="{6405B000-4611-637E-A586-09B543945399}"/>
          </ac:spMkLst>
        </pc:spChg>
      </pc:sldChg>
      <pc:sldChg chg="addSp delSp modSp mod modTransition">
        <pc:chgData name="Thomas Strasmann" userId="5b9e5670-991d-4e68-aa85-334a93411bd7" providerId="ADAL" clId="{F5234058-4A6F-4CA0-B9CF-9B447828CA79}" dt="2024-11-25T15:57:02.089" v="56" actId="478"/>
        <pc:sldMkLst>
          <pc:docMk/>
          <pc:sldMk cId="1827607949" sldId="400"/>
        </pc:sldMkLst>
        <pc:spChg chg="del">
          <ac:chgData name="Thomas Strasmann" userId="5b9e5670-991d-4e68-aa85-334a93411bd7" providerId="ADAL" clId="{F5234058-4A6F-4CA0-B9CF-9B447828CA79}" dt="2024-11-25T15:57:02.089" v="56" actId="478"/>
          <ac:spMkLst>
            <pc:docMk/>
            <pc:sldMk cId="1827607949" sldId="400"/>
            <ac:spMk id="15" creationId="{6084690A-7250-6373-D3B6-6D7A4EBEBF53}"/>
          </ac:spMkLst>
        </pc:spChg>
        <pc:spChg chg="mod">
          <ac:chgData name="Thomas Strasmann" userId="5b9e5670-991d-4e68-aa85-334a93411bd7" providerId="ADAL" clId="{F5234058-4A6F-4CA0-B9CF-9B447828CA79}" dt="2024-11-25T14:10:09.955" v="4" actId="1035"/>
          <ac:spMkLst>
            <pc:docMk/>
            <pc:sldMk cId="1827607949" sldId="400"/>
            <ac:spMk id="17" creationId="{204C5903-FD69-D95E-9D8A-DB3316B0F3FE}"/>
          </ac:spMkLst>
        </pc:spChg>
        <pc:spChg chg="add del mod">
          <ac:chgData name="Thomas Strasmann" userId="5b9e5670-991d-4e68-aa85-334a93411bd7" providerId="ADAL" clId="{F5234058-4A6F-4CA0-B9CF-9B447828CA79}" dt="2024-11-25T14:15:26.091" v="18" actId="478"/>
          <ac:spMkLst>
            <pc:docMk/>
            <pc:sldMk cId="1827607949" sldId="400"/>
            <ac:spMk id="20" creationId="{E7143A3C-2A55-F661-5370-63656247EF4F}"/>
          </ac:spMkLst>
        </pc:spChg>
        <pc:picChg chg="mod modCrop">
          <ac:chgData name="Thomas Strasmann" userId="5b9e5670-991d-4e68-aa85-334a93411bd7" providerId="ADAL" clId="{F5234058-4A6F-4CA0-B9CF-9B447828CA79}" dt="2024-11-25T14:10:24.815" v="5" actId="732"/>
          <ac:picMkLst>
            <pc:docMk/>
            <pc:sldMk cId="1827607949" sldId="400"/>
            <ac:picMk id="16" creationId="{C787993A-A5E5-8984-78EB-6A1D05119117}"/>
          </ac:picMkLst>
        </pc:picChg>
      </pc:sldChg>
      <pc:sldChg chg="delSp mod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3759074409" sldId="401"/>
        </pc:sldMkLst>
        <pc:spChg chg="del mod">
          <ac:chgData name="Thomas Strasmann" userId="5b9e5670-991d-4e68-aa85-334a93411bd7" providerId="ADAL" clId="{F5234058-4A6F-4CA0-B9CF-9B447828CA79}" dt="2024-11-25T15:30:59.005" v="32" actId="478"/>
          <ac:spMkLst>
            <pc:docMk/>
            <pc:sldMk cId="3759074409" sldId="401"/>
            <ac:spMk id="10" creationId="{355A8456-83C6-D08B-40DA-07893B4BC16F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2615404463" sldId="402"/>
        </pc:sldMkLst>
        <pc:spChg chg="del">
          <ac:chgData name="Thomas Strasmann" userId="5b9e5670-991d-4e68-aa85-334a93411bd7" providerId="ADAL" clId="{F5234058-4A6F-4CA0-B9CF-9B447828CA79}" dt="2024-11-25T15:31:03.238" v="33" actId="478"/>
          <ac:spMkLst>
            <pc:docMk/>
            <pc:sldMk cId="2615404463" sldId="402"/>
            <ac:spMk id="2" creationId="{FB30ADA4-C774-4147-D319-D6FA4E64A76B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4216115610" sldId="403"/>
        </pc:sldMkLst>
        <pc:spChg chg="del">
          <ac:chgData name="Thomas Strasmann" userId="5b9e5670-991d-4e68-aa85-334a93411bd7" providerId="ADAL" clId="{F5234058-4A6F-4CA0-B9CF-9B447828CA79}" dt="2024-11-25T15:31:07.066" v="34" actId="478"/>
          <ac:spMkLst>
            <pc:docMk/>
            <pc:sldMk cId="4216115610" sldId="403"/>
            <ac:spMk id="19" creationId="{7FF331FE-5279-90C2-7664-ED1A45185C22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56:48.524" v="54" actId="478"/>
        <pc:sldMkLst>
          <pc:docMk/>
          <pc:sldMk cId="3304784674" sldId="404"/>
        </pc:sldMkLst>
        <pc:spChg chg="del">
          <ac:chgData name="Thomas Strasmann" userId="5b9e5670-991d-4e68-aa85-334a93411bd7" providerId="ADAL" clId="{F5234058-4A6F-4CA0-B9CF-9B447828CA79}" dt="2024-11-25T15:56:48.524" v="54" actId="478"/>
          <ac:spMkLst>
            <pc:docMk/>
            <pc:sldMk cId="3304784674" sldId="404"/>
            <ac:spMk id="2" creationId="{E017A439-C275-0F72-4B8F-97B73BDFDAE1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56:38.257" v="53" actId="478"/>
        <pc:sldMkLst>
          <pc:docMk/>
          <pc:sldMk cId="3914288945" sldId="405"/>
        </pc:sldMkLst>
        <pc:spChg chg="del">
          <ac:chgData name="Thomas Strasmann" userId="5b9e5670-991d-4e68-aa85-334a93411bd7" providerId="ADAL" clId="{F5234058-4A6F-4CA0-B9CF-9B447828CA79}" dt="2024-11-25T15:56:38.257" v="53" actId="478"/>
          <ac:spMkLst>
            <pc:docMk/>
            <pc:sldMk cId="3914288945" sldId="405"/>
            <ac:spMk id="2" creationId="{133909A1-FFA4-EDA8-C4FA-DA9B13B957A5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1534451342" sldId="406"/>
        </pc:sldMkLst>
        <pc:spChg chg="del">
          <ac:chgData name="Thomas Strasmann" userId="5b9e5670-991d-4e68-aa85-334a93411bd7" providerId="ADAL" clId="{F5234058-4A6F-4CA0-B9CF-9B447828CA79}" dt="2024-11-25T15:31:11.128" v="35" actId="478"/>
          <ac:spMkLst>
            <pc:docMk/>
            <pc:sldMk cId="1534451342" sldId="406"/>
            <ac:spMk id="12" creationId="{3B0B56CD-C56A-3C9D-9D65-7CA4045FE978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1060763834" sldId="407"/>
        </pc:sldMkLst>
        <pc:spChg chg="del">
          <ac:chgData name="Thomas Strasmann" userId="5b9e5670-991d-4e68-aa85-334a93411bd7" providerId="ADAL" clId="{F5234058-4A6F-4CA0-B9CF-9B447828CA79}" dt="2024-11-25T15:31:15.019" v="36" actId="478"/>
          <ac:spMkLst>
            <pc:docMk/>
            <pc:sldMk cId="1060763834" sldId="407"/>
            <ac:spMk id="2" creationId="{D086974E-DC6C-7CAA-3227-42FC9519B698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882842887" sldId="408"/>
        </pc:sldMkLst>
        <pc:spChg chg="del">
          <ac:chgData name="Thomas Strasmann" userId="5b9e5670-991d-4e68-aa85-334a93411bd7" providerId="ADAL" clId="{F5234058-4A6F-4CA0-B9CF-9B447828CA79}" dt="2024-11-25T15:31:18.847" v="37" actId="478"/>
          <ac:spMkLst>
            <pc:docMk/>
            <pc:sldMk cId="882842887" sldId="408"/>
            <ac:spMk id="2" creationId="{D0AB5903-AC96-3CFA-5D41-FAD78A1284D9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3443235075" sldId="409"/>
        </pc:sldMkLst>
        <pc:spChg chg="del">
          <ac:chgData name="Thomas Strasmann" userId="5b9e5670-991d-4e68-aa85-334a93411bd7" providerId="ADAL" clId="{F5234058-4A6F-4CA0-B9CF-9B447828CA79}" dt="2024-11-25T15:31:22.753" v="38" actId="478"/>
          <ac:spMkLst>
            <pc:docMk/>
            <pc:sldMk cId="3443235075" sldId="409"/>
            <ac:spMk id="2" creationId="{136DD784-AF5C-302D-CD32-AC402844FCC9}"/>
          </ac:spMkLst>
        </pc:spChg>
      </pc:sldChg>
      <pc:sldChg chg="delSp mod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4086642212" sldId="410"/>
        </pc:sldMkLst>
        <pc:spChg chg="del mod">
          <ac:chgData name="Thomas Strasmann" userId="5b9e5670-991d-4e68-aa85-334a93411bd7" providerId="ADAL" clId="{F5234058-4A6F-4CA0-B9CF-9B447828CA79}" dt="2024-11-25T15:31:29.969" v="40" actId="478"/>
          <ac:spMkLst>
            <pc:docMk/>
            <pc:sldMk cId="4086642212" sldId="410"/>
            <ac:spMk id="2" creationId="{494EE0F3-252A-DA3F-9EF0-7D72E530B888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1068031605" sldId="411"/>
        </pc:sldMkLst>
        <pc:spChg chg="del">
          <ac:chgData name="Thomas Strasmann" userId="5b9e5670-991d-4e68-aa85-334a93411bd7" providerId="ADAL" clId="{F5234058-4A6F-4CA0-B9CF-9B447828CA79}" dt="2024-11-25T15:31:35.313" v="41" actId="478"/>
          <ac:spMkLst>
            <pc:docMk/>
            <pc:sldMk cId="1068031605" sldId="411"/>
            <ac:spMk id="15" creationId="{1A7B7A6E-4826-7B2C-C547-81BD095B0128}"/>
          </ac:spMkLst>
        </pc:spChg>
      </pc:sldChg>
      <pc:sldChg chg="delSp mod modTransition">
        <pc:chgData name="Thomas Strasmann" userId="5b9e5670-991d-4e68-aa85-334a93411bd7" providerId="ADAL" clId="{F5234058-4A6F-4CA0-B9CF-9B447828CA79}" dt="2024-11-25T15:38:11.621" v="46"/>
        <pc:sldMkLst>
          <pc:docMk/>
          <pc:sldMk cId="2278909018" sldId="412"/>
        </pc:sldMkLst>
        <pc:spChg chg="del">
          <ac:chgData name="Thomas Strasmann" userId="5b9e5670-991d-4e68-aa85-334a93411bd7" providerId="ADAL" clId="{F5234058-4A6F-4CA0-B9CF-9B447828CA79}" dt="2024-11-25T15:31:39.516" v="42" actId="478"/>
          <ac:spMkLst>
            <pc:docMk/>
            <pc:sldMk cId="2278909018" sldId="412"/>
            <ac:spMk id="2" creationId="{C847B8FB-90D7-1C3E-AFD6-BBFC7E3BBC9D}"/>
          </ac:spMkLst>
        </pc:spChg>
      </pc:sldChg>
      <pc:sldChg chg="modTransition modAnim">
        <pc:chgData name="Thomas Strasmann" userId="5b9e5670-991d-4e68-aa85-334a93411bd7" providerId="ADAL" clId="{F5234058-4A6F-4CA0-B9CF-9B447828CA79}" dt="2024-11-25T15:39:21.834" v="49"/>
        <pc:sldMkLst>
          <pc:docMk/>
          <pc:sldMk cId="249939106" sldId="413"/>
        </pc:sldMkLst>
      </pc:sldChg>
      <pc:sldMasterChg chg="delSp modSp mod modSldLayout">
        <pc:chgData name="Thomas Strasmann" userId="5b9e5670-991d-4e68-aa85-334a93411bd7" providerId="ADAL" clId="{F5234058-4A6F-4CA0-B9CF-9B447828CA79}" dt="2024-11-25T15:30:32.072" v="25" actId="478"/>
        <pc:sldMasterMkLst>
          <pc:docMk/>
          <pc:sldMasterMk cId="844938584" sldId="2147483648"/>
        </pc:sldMasterMkLst>
        <pc:spChg chg="del">
          <ac:chgData name="Thomas Strasmann" userId="5b9e5670-991d-4e68-aa85-334a93411bd7" providerId="ADAL" clId="{F5234058-4A6F-4CA0-B9CF-9B447828CA79}" dt="2024-11-25T15:30:02.621" v="22" actId="478"/>
          <ac:spMkLst>
            <pc:docMk/>
            <pc:sldMasterMk cId="844938584" sldId="2147483648"/>
            <ac:spMk id="6" creationId="{FB4D3C8A-52FE-B031-FF25-10631E2B3193}"/>
          </ac:spMkLst>
        </pc:spChg>
        <pc:sldLayoutChg chg="delSp modSp mod">
          <pc:chgData name="Thomas Strasmann" userId="5b9e5670-991d-4e68-aa85-334a93411bd7" providerId="ADAL" clId="{F5234058-4A6F-4CA0-B9CF-9B447828CA79}" dt="2024-11-25T15:30:20.198" v="23" actId="478"/>
          <pc:sldLayoutMkLst>
            <pc:docMk/>
            <pc:sldMasterMk cId="844938584" sldId="2147483648"/>
            <pc:sldLayoutMk cId="4255904887" sldId="2147483650"/>
          </pc:sldLayoutMkLst>
          <pc:spChg chg="del">
            <ac:chgData name="Thomas Strasmann" userId="5b9e5670-991d-4e68-aa85-334a93411bd7" providerId="ADAL" clId="{F5234058-4A6F-4CA0-B9CF-9B447828CA79}" dt="2024-11-25T15:30:20.198" v="23" actId="478"/>
            <ac:spMkLst>
              <pc:docMk/>
              <pc:sldMasterMk cId="844938584" sldId="2147483648"/>
              <pc:sldLayoutMk cId="4255904887" sldId="2147483650"/>
              <ac:spMk id="6" creationId="{6AC0758A-AB77-7E55-8C13-3FF003116E6E}"/>
            </ac:spMkLst>
          </pc:spChg>
        </pc:sldLayoutChg>
        <pc:sldLayoutChg chg="delSp mod">
          <pc:chgData name="Thomas Strasmann" userId="5b9e5670-991d-4e68-aa85-334a93411bd7" providerId="ADAL" clId="{F5234058-4A6F-4CA0-B9CF-9B447828CA79}" dt="2024-11-25T15:30:25.776" v="24" actId="478"/>
          <pc:sldLayoutMkLst>
            <pc:docMk/>
            <pc:sldMasterMk cId="844938584" sldId="2147483648"/>
            <pc:sldLayoutMk cId="2203221071" sldId="2147483651"/>
          </pc:sldLayoutMkLst>
          <pc:spChg chg="del">
            <ac:chgData name="Thomas Strasmann" userId="5b9e5670-991d-4e68-aa85-334a93411bd7" providerId="ADAL" clId="{F5234058-4A6F-4CA0-B9CF-9B447828CA79}" dt="2024-11-25T15:30:25.776" v="24" actId="478"/>
            <ac:spMkLst>
              <pc:docMk/>
              <pc:sldMasterMk cId="844938584" sldId="2147483648"/>
              <pc:sldLayoutMk cId="2203221071" sldId="2147483651"/>
              <ac:spMk id="6" creationId="{9E9CBF03-C4DC-18DB-766E-6098A001D9DE}"/>
            </ac:spMkLst>
          </pc:spChg>
        </pc:sldLayoutChg>
        <pc:sldLayoutChg chg="delSp modSp mod">
          <pc:chgData name="Thomas Strasmann" userId="5b9e5670-991d-4e68-aa85-334a93411bd7" providerId="ADAL" clId="{F5234058-4A6F-4CA0-B9CF-9B447828CA79}" dt="2024-11-25T15:30:32.072" v="25" actId="478"/>
          <pc:sldLayoutMkLst>
            <pc:docMk/>
            <pc:sldMasterMk cId="844938584" sldId="2147483648"/>
            <pc:sldLayoutMk cId="4036563159" sldId="2147483655"/>
          </pc:sldLayoutMkLst>
          <pc:spChg chg="del">
            <ac:chgData name="Thomas Strasmann" userId="5b9e5670-991d-4e68-aa85-334a93411bd7" providerId="ADAL" clId="{F5234058-4A6F-4CA0-B9CF-9B447828CA79}" dt="2024-11-25T15:30:32.072" v="25" actId="478"/>
            <ac:spMkLst>
              <pc:docMk/>
              <pc:sldMasterMk cId="844938584" sldId="2147483648"/>
              <pc:sldLayoutMk cId="4036563159" sldId="2147483655"/>
              <ac:spMk id="4" creationId="{1AC8E9EB-AE6A-08CB-6573-954D8CD797D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FA706E6-6B87-4F0E-3707-CC35FB99E3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D6AAA8-107D-E632-EE15-3CC6AF94E9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836" y="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EB2E8-9532-4B14-8AF8-D1512B161101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A78297-31AE-8503-7C39-E05FA673DE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E93141-3583-D9C3-271A-993EF7F9D9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836" y="972185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3D295-FEF1-451B-95D5-0766F3E08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96070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02.78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1029 66 1552 0 0,'0'0'9438'0'0,"-25"-29"-6539"0"0,24 27-2851 0 0,1 0-1 0 0,-1 0 1 0 0,0 0-1 0 0,1 0 1 0 0,-1 0-1 0 0,0 1 1 0 0,0-1-1 0 0,0 0 0 0 0,-1 0 1 0 0,1 0-1 0 0,0 1 1 0 0,-1-1-1 0 0,1 1 1 0 0,-1-1-1 0 0,1 1 1 0 0,-1 0-1 0 0,0-1 1 0 0,0 1-1 0 0,1 0 1 0 0,-1 0-1 0 0,0 0 1 0 0,-2 0-1 0 0,1 1-125 0 0,-1 1 0 0 0,1-1 1 0 0,0 1-1 0 0,0 0 0 0 0,0 0 0 0 0,1 0 0 0 0,-1 0 0 0 0,0 1 1 0 0,0-1-1 0 0,1 1 0 0 0,-1-1 0 0 0,0 1 0 0 0,1 0 1 0 0,0 0-1 0 0,-4 4 0 0 0,-90 81 98 0 0,5 5-1 0 0,-120 152 1 0 0,-115 233-1941 0 0,285-406 977 0 0,2 2 0 0 0,-29 77 0 0 0,23-16-5324 0 0,38-106 3498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5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463 178 1696 0 0,'0'0'10739'0'0,"-5"-14"-10399"0"0,-5-21 512 0 0,-9-55 0 0 0,15 59-359 0 0,1 24-715 0 0,2 22-235 0 0,16 314 619 0 0,-5-187 398 0 0,-11 203 1 0 0,-5-302-364 0 0,-1 0 1 0 0,-3 0-1 0 0,-1-1 0 0 0,-3-1 0 0 0,-1 0 0 0 0,-2-1 1 0 0,-1 0-1 0 0,-3-2 0 0 0,0 0 0 0 0,-47 59 1 0 0,52-79-229 0 0,0-1 1 0 0,-1 0 0 0 0,-1-2 0 0 0,-1 0 0 0 0,0 0 0 0 0,-1-2 0 0 0,-1-1 0 0 0,0 0-1 0 0,-44 17 1 0 0,65-29 20 0 0,0 0 0 0 0,0 0 0 0 0,0-1 0 0 0,0 1 0 0 0,0 0 0 0 0,0 0 0 0 0,0 0 0 0 0,0 0 0 0 0,1 0-1 0 0,-1 0 1 0 0,0-1 0 0 0,0 1 0 0 0,0 0 0 0 0,0 0 0 0 0,0 0 0 0 0,0 0 0 0 0,0-1 0 0 0,0 1 0 0 0,0 0 0 0 0,0 0 0 0 0,0 0 0 0 0,0 0-1 0 0,0 0 1 0 0,0-1 0 0 0,0 1 0 0 0,-1 0 0 0 0,1 0 0 0 0,0 0 0 0 0,0 0 0 0 0,0 0 0 0 0,0 0 0 0 0,0-1 0 0 0,0 1 0 0 0,0 0-1 0 0,0 0 1 0 0,0 0 0 0 0,-1 0 0 0 0,1 0 0 0 0,0 0 0 0 0,0 0 0 0 0,0-1 0 0 0,0 1 0 0 0,0 0 0 0 0,0 0 0 0 0,-1 0 0 0 0,1 0 0 0 0,0 0-1 0 0,0 0 1 0 0,0 0 0 0 0,0 0 0 0 0,0 0 0 0 0,-1 0 0 0 0,1 0 0 0 0,0 0 0 0 0,0 0 0 0 0,0 0 0 0 0,0 0 0 0 0,-1 0 0 0 0,1 0-1 0 0,0 0 1 0 0,0 0 0 0 0,15-22-275 0 0,35-37 174 0 0,-40 48 70 0 0,413-452-295 0 0,-294 336 235 0 0,210-160 0 0 0,-322 274-15 0 0,45-31-41 0 0,-58 41 44 0 0,1 1 0 0 0,-1-1-1 0 0,1 1 1 0 0,0 0 0 0 0,0 0 0 0 0,0 1-1 0 0,0-1 1 0 0,0 1 0 0 0,0 0 0 0 0,0 0-1 0 0,6 1 1 0 0,-9 0 17 0 0,0 1 1 0 0,0 0-1 0 0,-1 0 1 0 0,1 0-1 0 0,0 0 0 0 0,-1 0 1 0 0,1 0-1 0 0,-1 0 1 0 0,0 0-1 0 0,1 1 1 0 0,-1-1-1 0 0,0 1 0 0 0,0-1 1 0 0,1 1-1 0 0,-1-1 1 0 0,-1 1-1 0 0,1 0 0 0 0,0-1 1 0 0,0 1-1 0 0,0 0 1 0 0,-1 0-1 0 0,1 2 1 0 0,12 46-2359 0 0,-8-20-442 0 0,-1 0-108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7:45.63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143 242 364 0 0,'0'0'2700'0'0,"-5"7"-2304"0"0,-75 72 2663 0 0,73-70-2943 0 0,1 0 0 0 0,-1 1 0 0 0,2 0 0 0 0,-1 0 0 0 0,1 1 0 0 0,1 0 0 0 0,0 0 0 0 0,1 0 0 0 0,0 0 0 0 0,0 0 0 0 0,1 1 0 0 0,1-1 0 0 0,0 1 0 0 0,1 17 0 0 0,0-14 34 0 0,1 0-1 0 0,1 0 1 0 0,0 0 0 0 0,1 0 0 0 0,0-1-1 0 0,2 1 1 0 0,0-1 0 0 0,0 0 0 0 0,1-1-1 0 0,15 26 1 0 0,-13-29-245 0 0,1 0-1 0 0,-1-1 1 0 0,1 0-1 0 0,1-1 1 0 0,0 0-1 0 0,0 0 1 0 0,1-1 0 0 0,-1 0-1 0 0,2-1 1 0 0,12 6-1 0 0,0-2 389 0 0,0-1 0 0 0,1-1 0 0 0,0-1-1 0 0,26 4 1 0 0,-32-9-258 0 0,-1 0 0 0 0,1-1 0 0 0,0 0 0 0 0,-1-2 0 0 0,1 0 0 0 0,0-2 0 0 0,-1 0 0 0 0,1 0 0 0 0,-1-2 0 0 0,0 0 0 0 0,32-15 0 0 0,-31 13-341 0 0,0 0-1 0 0,26-5 0 0 0,-27 8 558 0 0,0 0 0 0 0,0-2-1 0 0,26-12 1 0 0,-25 9-108 0 0,1-2 0 0 0,-2-1 0 0 0,0 0 0 0 0,0-1 0 0 0,-1-1 0 0 0,-1 0 0 0 0,0-1 0 0 0,-1-1 0 0 0,19-25-1 0 0,-31 34-140 0 0,0 1-1 0 0,0-1 0 0 0,0 0 1 0 0,-1 0-1 0 0,0 0 0 0 0,0 0 1 0 0,-1 0-1 0 0,0 0 0 0 0,0 0 1 0 0,-1-1-1 0 0,1 1 0 0 0,-2 0 1 0 0,1 0-1 0 0,-2-9 0 0 0,0 5-1 0 0,-1-1 0 0 0,1 1 1 0 0,-2 0-1 0 0,1 0 0 0 0,-2 0 0 0 0,1 1 0 0 0,-1-1 0 0 0,-7-9 0 0 0,-8-10 51 0 0,-1 2 0 0 0,-2 0 0 0 0,0 2 0 0 0,-2 0 0 0 0,0 2 0 0 0,-2 1 0 0 0,-1 1 0 0 0,-1 1 0 0 0,0 1 0 0 0,-2 2 0 0 0,0 1 0 0 0,-40-15 0 0 0,67 30-42 0 0,-19-7 109 0 0,0 1 1 0 0,-1 1-1 0 0,-47-7 0 0 0,64 13-125 0 0,-1 1-1 0 0,0-1 0 0 0,1 2 0 0 0,-1-1 0 0 0,1 1 0 0 0,-1 0 1 0 0,0 1-1 0 0,1 0 0 0 0,0 0 0 0 0,-1 1 0 0 0,1 0 0 0 0,0 0 0 0 0,1 0 1 0 0,-1 1-1 0 0,0 0 0 0 0,1 0 0 0 0,-6 6 0 0 0,-5 5-76 0 0,2 1-1 0 0,0 0 0 0 0,0 1 1 0 0,2 0-1 0 0,0 2 0 0 0,-14 24 1 0 0,3 6-2210 0 0,-29 78 1 0 0,23-47-1913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7:47.36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318 75 628 0 0,'0'0'5171'0'0,"-12"2"-4896"0"0,-2-1-187 0 0,8-1-42 0 0,1 0 0 0 0,-1 1 1 0 0,1-1-1 0 0,-1 1 0 0 0,1 1 0 0 0,0-1 1 0 0,-10 4-1 0 0,7 1 89 0 0,1-1 0 0 0,0 1 0 0 0,0 0 1 0 0,0 1-1 0 0,0-1 0 0 0,1 1 0 0 0,0 1 0 0 0,1-1 0 0 0,0 1 1 0 0,-5 9-1 0 0,-5 5 105 0 0,-14 18 73 0 0,4-7 436 0 0,-32 58 0 0 0,51-79-596 0 0,0 0 0 0 0,1 0 0 0 0,0 1 0 0 0,2 0 0 0 0,-1 0 0 0 0,1 0 0 0 0,1 0 0 0 0,0 0 0 0 0,0 15 0 0 0,2-12-78 0 0,1 1-1 0 0,0-1 0 0 0,0 0 0 0 0,2 0 0 0 0,6 22 0 0 0,-5-28-71 0 0,0 0 1 0 0,0-1-1 0 0,1 0 0 0 0,0 0 0 0 0,1-1 1 0 0,0 1-1 0 0,1-1 0 0 0,-1 0 0 0 0,14 12 1 0 0,2-2-22 0 0,1 0 0 0 0,0-2-1 0 0,1 0 1 0 0,1-2 0 0 0,0 0 0 0 0,1-2 0 0 0,0-1 0 0 0,1-1 0 0 0,0-1 0 0 0,1-2 0 0 0,-1 0-1 0 0,2-2 1 0 0,-1-1 0 0 0,0-1 0 0 0,1-2 0 0 0,-1-1 0 0 0,1-1 0 0 0,-1-1 0 0 0,1-2 0 0 0,-1 0-1 0 0,0-2 1 0 0,0-2 0 0 0,35-13 0 0 0,-46 15 24 0 0,-2-1-1 0 0,1-1 1 0 0,-1 0 0 0 0,0-1 0 0 0,0 0-1 0 0,-1-1 1 0 0,19-18 0 0 0,-26 21 27 0 0,-1 0 0 0 0,0-1-1 0 0,0 0 1 0 0,-1 1 0 0 0,0-2 0 0 0,-1 1 0 0 0,1 0 0 0 0,-1-1 0 0 0,-1 0 0 0 0,0 0 0 0 0,0 0 0 0 0,-1 0-1 0 0,0-1 1 0 0,-1 1 0 0 0,1-12 0 0 0,-2 0-14 0 0,-2 0-1 0 0,0 0 0 0 0,-1 1 1 0 0,-1-1-1 0 0,-1 1 1 0 0,0 0-1 0 0,-2 0 0 0 0,0 1 1 0 0,-2 0-1 0 0,0 0 1 0 0,-1 1-1 0 0,-1 0 0 0 0,-13-17 1 0 0,-9-9-10 0 0,-2 2 0 0 0,-2 1 0 0 0,-73-63-1 0 0,100 95-45 0 0,-1 1-1 0 0,0 0 1 0 0,0 0-1 0 0,-1 1 1 0 0,0 1-1 0 0,-1 0 1 0 0,1 0-1 0 0,-1 1 1 0 0,0 1-1 0 0,0 0 1 0 0,-1 1-1 0 0,1 0 1 0 0,-1 1-1 0 0,1 1 1 0 0,-1 0-1 0 0,0 1 1 0 0,1 0-1 0 0,-1 1 1 0 0,0 0-1 0 0,1 2 1 0 0,-1-1-1 0 0,1 2 1 0 0,0-1-1 0 0,0 2 1 0 0,0 0-1 0 0,0 1 1 0 0,1 0-1 0 0,0 0 1 0 0,0 2-1 0 0,-20 15 1 0 0,13-8-1020 0 0,1 1 1 0 0,1 1-1 0 0,1 0 1 0 0,0 1-1 0 0,-25 38 0 0 0,9-6-1665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7:48.94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361 39 1084 0 0,'0'0'4704'0'0,"-12"1"-4416"0"0,10-1-292 0 0,-8 0 104 0 0,-1 1 0 0 0,0 0-1 0 0,1 0 1 0 0,-1 1 0 0 0,1 1-1 0 0,-1 0 1 0 0,1 0-1 0 0,0 1 1 0 0,-14 8 0 0 0,13-5 124 0 0,-19 11 391 0 0,1 1 0 0 0,1 2 1 0 0,-31 29-1 0 0,52-43-536 0 0,0 0 1 0 0,0 1-1 0 0,1-1 0 0 0,1 1 0 0 0,-1 0 1 0 0,1 1-1 0 0,1-1 0 0 0,-1 1 1 0 0,2 0-1 0 0,-1 0 0 0 0,1 1 1 0 0,0-1-1 0 0,1 1 0 0 0,0-1 1 0 0,1 1-1 0 0,-1 14 0 0 0,2 4-31 0 0,1 0 0 0 0,2 0 0 0 0,1-1-1 0 0,1 1 1 0 0,9 30 0 0 0,-10-46-29 0 0,1 1 0 0 0,0 0 0 0 0,1-1-1 0 0,0 0 1 0 0,1 0 0 0 0,0-1 0 0 0,1 0 0 0 0,0 0 0 0 0,1-1 0 0 0,0 0 0 0 0,1 0 0 0 0,18 14-1 0 0,-4-7 2 0 0,1-1-1 0 0,1 0 1 0 0,36 15 0 0 0,-46-25 14 0 0,0 0 1 0 0,1-1 0 0 0,-1-1 0 0 0,1-1 0 0 0,0 0 0 0 0,0-1 0 0 0,21 0 0 0 0,-4-3 98 0 0,0-1 0 0 0,-1-1 0 0 0,1-2 0 0 0,-1-2 0 0 0,-1 0 0 0 0,1-3 0 0 0,51-21 0 0 0,-68 24-58 0 0,0-1-1 0 0,0 0 0 0 0,-1-2 0 0 0,-1 1 1 0 0,1-2-1 0 0,-1 0 0 0 0,-1-1 1 0 0,0 0-1 0 0,-1-1 0 0 0,0 0 1 0 0,-1-1-1 0 0,-1 0 0 0 0,0 0 0 0 0,-1-2 1 0 0,0 1-1 0 0,7-21 0 0 0,-9 17 16 0 0,0 0-1 0 0,-2-1 1 0 0,0 1-1 0 0,-2-1 0 0 0,0 0 1 0 0,-1 0-1 0 0,-1 0 1 0 0,-1-1-1 0 0,-2-21 0 0 0,0 29-68 0 0,-1 0-1 0 0,0 0 0 0 0,-1-1 0 0 0,0 2 1 0 0,-1-1-1 0 0,0 1 0 0 0,-1-1 0 0 0,-1 2 0 0 0,0-1 1 0 0,0 1-1 0 0,-1 0 0 0 0,-1 0 0 0 0,0 1 1 0 0,-15-14-1 0 0,10 12-87 0 0,-1 0 0 0 0,-1 1 0 0 0,0 0 0 0 0,0 1 0 0 0,-1 1 0 0 0,-1 1 0 0 0,1 0 0 0 0,-1 2 0 0 0,0 0 1 0 0,-1 0-1 0 0,1 2 0 0 0,-1 0 0 0 0,0 2 0 0 0,-27-2 0 0 0,20 4-579 0 0,0 2-1 0 0,1 0 1 0 0,-1 1 0 0 0,1 2-1 0 0,0 0 1 0 0,1 2 0 0 0,-1 1-1 0 0,1 1 1 0 0,0 0 0 0 0,-26 17-1 0 0,14-5-2476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9:05.2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 8 352 0 0,'0'0'11955'0'0,"-18"-8"-10841"0"0,21 25-1163 0 0,0 0 1 0 0,1-1 0 0 0,1 1 0 0 0,1-1-1 0 0,0 0 1 0 0,1 0 0 0 0,0-1 0 0 0,13 18-1 0 0,-1 4-67 0 0,30 54 37 0 0,-22-42-13 0 0,32 77 0 0 0,202 477 587 0 0,-169-394 17 0 0,-57-122-231 0 0,4-2 1 0 0,77 124 0 0 0,89 141 204 0 0,-57-90-590 0 0,-148-260 106 0 0,0 0-1 0 0,0 1 0 0 0,0-1 1 0 0,0 0-1 0 0,0 0 0 0 0,0 0 1 0 0,0 1-1 0 0,1-1 0 0 0,-1 0 1 0 0,0 0-1 0 0,0 0 0 0 0,0 1 1 0 0,0-1-1 0 0,0 0 0 0 0,0 0 1 0 0,1 0-1 0 0,-1 0 0 0 0,0 1 1 0 0,0-1-1 0 0,0 0 0 0 0,0 0 1 0 0,1 0-1 0 0,-1 0 0 0 0,0 0 1 0 0,0 0-1 0 0,0 1 0 0 0,1-1 1 0 0,-1 0-1 0 0,0 0 0 0 0,0 0 1 0 0,0 0-1 0 0,1 0 0 0 0,-1 0 1 0 0,0 0-1 0 0,0 0 0 0 0,1 0 1 0 0,-1 0-1 0 0,0 0 0 0 0,0 0 1 0 0,0 0-1 0 0,1 0 0 0 0,-1 0 1 0 0,0 0-1 0 0,0-1 0 0 0,0 1 1 0 0,1 0-1 0 0,-1 0 0 0 0,0 0 1 0 0,0 0-1 0 0,0 0 0 0 0,1 0 1 0 0,-1-1-1 0 0,6-17-83 0 0,0-52-207 0 0,-3 21 305 0 0,73-307-377 0 0,-27 145 542 0 0,-38 168-162 0 0,1 2-1 0 0,2 0 0 0 0,2 0 1 0 0,27-48-1 0 0,99-149 200 0 0,-3 6 109 0 0,-69 106-239 0 0,-37 71-199 0 0,-2-3-1 0 0,44-113 0 0 0,-64 133 72 0 0,-7 23 40 0 0,0 1 1 0 0,1 0-1 0 0,0 0 1 0 0,1 0-1 0 0,1 0 1 0 0,9-14-1 0 0,101-132-387 0 0,-114 157 472 0 0,0-1 0 0 0,-1 0-1 0 0,1 0 1 0 0,-1 0 0 0 0,0-1-1 0 0,0 1 1 0 0,0 0 0 0 0,1-10 1331 0 0,-4 18-1471 0 0,0 0 0 0 0,-1 0 0 0 0,2 0 0 0 0,-1 0 0 0 0,0 1 0 0 0,1-1 0 0 0,0 0 0 0 0,0 1 0 0 0,0 5 0 0 0,0-8 46 0 0,2 61 132 0 0,3 0 1 0 0,25 119-1 0 0,51 119 386 0 0,-12-50-402 0 0,64 427 456 0 0,-121-610-712 0 0,23 74 188 0 0,0 7 489 0 0,-24-90-485 0 0,-9-59 152 0 0,10-41-112 0 0,-3 12-96 0 0,1 0 0 0 0,1 1-1 0 0,1 0 1 0 0,2 0 0 0 0,32-47 0 0 0,104-121 205 0 0,-77 107-186 0 0,56-74-310 0 0,155-258 0 0 0,-109 139-90 0 0,-139 234 294 0 0,2 1 0 0 0,2 1 0 0 0,67-58 0 0 0,-102 100 89 0 0,5-5 28 0 0,1 0 0 0 0,-1-1 0 0 0,-1 0-1 0 0,15-20 1 0 0,-15 115 276 0 0,40 614-4 0 0,-39-545 59 0 0,22 210 143 0 0,-7-62-322 0 0,-24-268-98 0 0,-6 47 0 0 0,0 8 39 0 0,6-103-129 0 0,2 0 0 0 0,-1 0 0 0 0,2 0 1 0 0,0 0-1 0 0,0 0 0 0 0,2 1 0 0 0,-1 0 1 0 0,2 0-1 0 0,0 1 0 0 0,0-1 0 0 0,10-11 1 0 0,116-140-79 0 0,-112 140 103 0 0,128-149 218 0 0,312-332-250 0 0,-368 416 31 0 0,119-122-51 0 0,-101 97-55 0 0,-98 100 69 0 0,-8 8 0 0 0,0-1 0 0 0,1 1 0 0 0,0 1 0 0 0,0-1-1 0 0,0 1 1 0 0,1 0 0 0 0,0 1 0 0 0,0-1 0 0 0,10-4-1 0 0,-14 60 1000 0 0,52 426-729 0 0,-53-462-241 0 0,7 88 77 0 0,-4 1 1 0 0,-14 171-1 0 0,8-257-166 0 0,-8 45-221 0 0,-2 10 264 0 0,13-79 13 0 0,-1 0 0 0 0,1 1 0 0 0,0-1-1 0 0,0 1 1 0 0,0-1 0 0 0,7-9 0 0 0,1-5 39 0 0,-1 1-39 0 0,1 0-1 0 0,0 1 1 0 0,1 1 0 0 0,1 0 0 0 0,1 0-1 0 0,0 1 1 0 0,1 1 0 0 0,1 0-1 0 0,0 1 1 0 0,32-21 0 0 0,94-70-37 0 0,-65 51-36 0 0,-2-4-1 0 0,93-92 1 0 0,-98 80-108 0 0,-59 113 237 0 0,-9 20 150 0 0,-2 1 0 0 0,-12 84 0 0 0,-2 30 296 0 0,11-107-372 0 0,1-34-96 0 0,2 1 0 0 0,6 67 0 0 0,-5-103-16 0 0,0 1 0 0 0,0-1-1 0 0,1 1 1 0 0,-1-1 0 0 0,1 0-1 0 0,0 1 1 0 0,0-1 0 0 0,0 0-1 0 0,0 1 1 0 0,0-1 0 0 0,0 0-1 0 0,3 4 1 0 0,-3-6 1 0 0,0 0-1 0 0,0 1 1 0 0,0-1-1 0 0,0 0 1 0 0,0 1-1 0 0,0-1 1 0 0,0 0-1 0 0,0 0 1 0 0,0 0-1 0 0,0 0 1 0 0,1 0-1 0 0,-1 0 0 0 0,0 0 1 0 0,0 0-1 0 0,0 0 1 0 0,0-1-1 0 0,0 1 1 0 0,0 0-1 0 0,0-1 1 0 0,0 1-1 0 0,0-1 1 0 0,0 1-1 0 0,0-1 1 0 0,0 1-1 0 0,0-1 1 0 0,-1 0-1 0 0,1 1 1 0 0,1-2-1 0 0,69-39 24 0 0,2 3 0 0 0,120-44 0 0 0,-10 5-142 0 0,-170 70 109 0 0,-1-1 1 0 0,1 0 0 0 0,-2-1 0 0 0,1 0 0 0 0,-1-1 0 0 0,14-17-1 0 0,40-32-9 0 0,-49 47-3 0 0,-9 6 7 0 0,0 0-1 0 0,0 0 0 0 0,1 1 0 0 0,0 0 0 0 0,-1 1 0 0 0,2 0 0 0 0,-1 0 0 0 0,0 1 0 0 0,1 0 0 0 0,0 0 0 0 0,14-2 148 0 0,-23 39 427 0 0,-10 128-5 0 0,10 84-592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5:14:56.47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197 60 1384 0 0,'0'0'7163'0'0,"-3"-3"-6884"0"0,-2-4-139 0 0,3 3 43 0 0,0 1 0 0 0,-1-1 0 0 0,1 1-1 0 0,-1 0 1 0 0,0 0 0 0 0,0 0 0 0 0,0 0 0 0 0,0 0 0 0 0,0 1 0 0 0,0-1 0 0 0,-1 1 0 0 0,1 0-1 0 0,-1 0 1 0 0,0 0 0 0 0,0 0 0 0 0,1 1 0 0 0,-1 0 0 0 0,0 0 0 0 0,0 0 0 0 0,-6-1 0 0 0,7 3-202 0 0,0 0 0 0 0,0 0 0 0 0,0 0 0 0 0,0 0 0 0 0,0 0 0 0 0,0 1 0 0 0,0-1 0 0 0,1 1 0 0 0,-1 0 0 0 0,1 0 0 0 0,-1 0 0 0 0,1 0 0 0 0,0 0 0 0 0,0 0 0 0 0,0 1 0 0 0,0-1 0 0 0,0 1 0 0 0,0 0 0 0 0,1-1 0 0 0,-1 1 1 0 0,1 0-1 0 0,0 0 0 0 0,-2 3 0 0 0,-3 10-46 0 0,0 1 1 0 0,-7 30 0 0 0,9-21 9 0 0,1 1 1 0 0,2 1-1 0 0,1-1 0 0 0,3 31 1 0 0,0 18 430 0 0,-3-71-359 0 0,0 1 0 0 0,1 0 0 0 0,-1-1 0 0 0,1 1 0 0 0,1-1 0 0 0,-1 1 0 0 0,1-1 0 0 0,0 0 0 0 0,0 0 1 0 0,0 1-1 0 0,1-1 0 0 0,0-1 0 0 0,0 1 0 0 0,0 0 0 0 0,1-1 0 0 0,6 7 0 0 0,-4-5-10 0 0,0-1 1 0 0,0 0-1 0 0,1-1 1 0 0,0 1-1 0 0,0-1 0 0 0,0-1 1 0 0,1 0-1 0 0,-1 0 0 0 0,1 0 1 0 0,15 3-1 0 0,-14-4-21 0 0,1 0-1 0 0,0-1 1 0 0,-1 0 0 0 0,1-1-1 0 0,0 0 1 0 0,-1 0 0 0 0,1-1-1 0 0,0 0 1 0 0,-1-1-1 0 0,1 0 1 0 0,-1-1 0 0 0,0 0-1 0 0,1 0 1 0 0,-2-1-1 0 0,1 0 1 0 0,0 0 0 0 0,-1-1-1 0 0,0-1 1 0 0,0 1 0 0 0,8-8-1 0 0,-8 5-30 0 0,0-1-1 0 0,0 0 1 0 0,-1-1-1 0 0,0 0 1 0 0,0 0-1 0 0,-1-1 1 0 0,-1 1-1 0 0,8-22 1 0 0,-11 26 70 0 0,-1 0-1 0 0,1 0 1 0 0,-2 0 0 0 0,1 0 0 0 0,-1-1-1 0 0,0 1 1 0 0,0 0 0 0 0,-1 0 0 0 0,1-1-1 0 0,-1 1 1 0 0,-1 0 0 0 0,1 0 0 0 0,-1 0 0 0 0,0 0-1 0 0,-1 1 1 0 0,1-1 0 0 0,-1 0 0 0 0,0 1-1 0 0,-4-6 1 0 0,-8-9 143 0 0,0 0 0 0 0,-1 1 0 0 0,-1 1 0 0 0,-1 0-1 0 0,-1 1 1 0 0,0 1 0 0 0,-37-23 0 0 0,48 35-147 0 0,0 0-1 0 0,0 1 1 0 0,0 0 0 0 0,0 0-1 0 0,-1 1 1 0 0,1 0-1 0 0,-1 0 1 0 0,-15 0 0 0 0,19 1-32 0 0,1 1-1 0 0,-1 0 1 0 0,1 0 0 0 0,-1 0 0 0 0,1 1 0 0 0,-1-1-1 0 0,1 1 1 0 0,0 0 0 0 0,-1 0 0 0 0,1 1 0 0 0,0-1 0 0 0,0 1-1 0 0,0 0 1 0 0,0 0 0 0 0,0 0 0 0 0,0 1 0 0 0,0-1-1 0 0,-5 6 1 0 0,5-2-24 0 0,-1 1 0 0 0,1 0-1 0 0,0 0 1 0 0,1 0 0 0 0,-1 1-1 0 0,2-1 1 0 0,-1 1 0 0 0,1 0-1 0 0,0-1 1 0 0,0 1 0 0 0,1 0-1 0 0,0 0 1 0 0,1 0 0 0 0,0 0-1 0 0,0 1 1 0 0,0-1 0 0 0,1 0 0 0 0,1 0-1 0 0,3 12 1 0 0,-3-10-6 0 0,1 0 1 0 0,1 0 0 0 0,0-1-1 0 0,0 0 1 0 0,1 1-1 0 0,0-2 1 0 0,0 1-1 0 0,1 0 1 0 0,1-1 0 0 0,-1 0-1 0 0,1-1 1 0 0,0 1-1 0 0,1-1 1 0 0,15 10-1 0 0,-18-13-21 0 0,1-1-1 0 0,0 0 0 0 0,0-1 0 0 0,0 1 0 0 0,0-1 0 0 0,1 0 0 0 0,-1-1 1 0 0,1 0-1 0 0,-1 1 0 0 0,1-2 0 0 0,-1 1 0 0 0,1-1 0 0 0,-1 0 0 0 0,1-1 0 0 0,-1 1 1 0 0,1-1-1 0 0,-1-1 0 0 0,1 1 0 0 0,-1-1 0 0 0,0 0 0 0 0,0-1 0 0 0,10-4 0 0 0,-8 2-2 0 0,0 1-1 0 0,-1-2 1 0 0,1 1-1 0 0,-1-1 1 0 0,0 0-1 0 0,-1-1 1 0 0,0 1-1 0 0,0-1 1 0 0,0-1-1 0 0,0 1 1 0 0,-1-1-1 0 0,-1 0 1 0 0,1 0-1 0 0,-1 0 1 0 0,5-17-1 0 0,-8 21 114 0 0,1 0-1 0 0,-1-1 1 0 0,0 1-1 0 0,-1-1 1 0 0,1 1-1 0 0,-1 0 1 0 0,0-1-1 0 0,0 1 1 0 0,0-1-1 0 0,0 1 1 0 0,-1-1 0 0 0,0 1-1 0 0,0 0 1 0 0,0-1-1 0 0,-3-6 1 0 0,0 4 45 0 0,0 1 0 0 0,-1-1 1 0 0,1 1-1 0 0,-1 0 0 0 0,0 1 0 0 0,-1-1 1 0 0,1 1-1 0 0,-9-5 0 0 0,9 5-33 0 0,0 1-1 0 0,-1 0 0 0 0,1 1 0 0 0,-1-1 0 0 0,0 1 0 0 0,0 0 0 0 0,-1 0 0 0 0,1 1 1 0 0,-1 0-1 0 0,1 0 0 0 0,-1 1 0 0 0,0 0 0 0 0,1 0 0 0 0,-12 0 0 0 0,9 2-40 0 0,0 0-1 0 0,1 0 0 0 0,-1 1 0 0 0,1 0 1 0 0,-1 1-1 0 0,1 0 0 0 0,0 0 0 0 0,0 1 1 0 0,0 0-1 0 0,1 0 0 0 0,-9 7 0 0 0,6-4-12 0 0,0 2 0 0 0,1-1 0 0 0,0 1-1 0 0,0 1 1 0 0,1-1 0 0 0,0 1-1 0 0,1 1 1 0 0,0 0 0 0 0,-11 22-1 0 0,14-25-9 0 0,1 1-1 0 0,-1 0 0 0 0,1 0 0 0 0,1 0 0 0 0,-1 0 0 0 0,2 0 1 0 0,-1 0-1 0 0,1 0 0 0 0,1 1 0 0 0,0-1 0 0 0,0 0 1 0 0,1 1-1 0 0,0-1 0 0 0,3 13 0 0 0,-2-18 12 0 0,0 0-1 0 0,0 1 1 0 0,1-1-1 0 0,-1 0 1 0 0,1 0-1 0 0,0-1 1 0 0,0 1-1 0 0,1 0 1 0 0,-1-1 0 0 0,1 0-1 0 0,0 0 1 0 0,0 0-1 0 0,0 0 1 0 0,0-1-1 0 0,0 0 1 0 0,0 0-1 0 0,1 0 1 0 0,-1 0-1 0 0,1 0 1 0 0,-1-1-1 0 0,1 0 1 0 0,5 1 0 0 0,3 0 2 0 0,-1 0 1 0 0,1 0 0 0 0,0-1 0 0 0,0-1 0 0 0,-1-1 0 0 0,1 1 0 0 0,18-5 0 0 0,-15 1-45 0 0,1-2 0 0 0,-1 0 0 0 0,-1-1 0 0 0,1-1 0 0 0,-1 0 0 0 0,0-1 0 0 0,-1 0 0 0 0,0-1 0 0 0,0-1 0 0 0,-1 0 0 0 0,-1-1 0 0 0,0-1 0 0 0,-1 0 0 0 0,16-22 0 0 0,-24 29 32 0 0,0 0 0 0 0,0 0 0 0 0,-1 0 0 0 0,1 0 1 0 0,-1-1-1 0 0,-1 1 0 0 0,0-1 0 0 0,1 1 0 0 0,-2-1 0 0 0,1 1 0 0 0,-1-1 1 0 0,0 0-1 0 0,-1 1 0 0 0,1-1 0 0 0,-1 1 0 0 0,0-1 0 0 0,-1 1 1 0 0,0-1-1 0 0,0 1 0 0 0,0 0 0 0 0,-1 0 0 0 0,0 0 0 0 0,0 0 0 0 0,0 0 1 0 0,-1 1-1 0 0,-5-7 0 0 0,1 3 5 0 0,1 0-1 0 0,-2 0 1 0 0,1 1 0 0 0,-1 1-1 0 0,0 0 1 0 0,0 0 0 0 0,-1 0 0 0 0,0 1-1 0 0,0 1 1 0 0,-1 0 0 0 0,0 0-1 0 0,1 1 1 0 0,-2 0 0 0 0,-16-3-1 0 0,19 7 31 0 0,0-1-1 0 0,1 1 0 0 0,-1 0 0 0 0,0 1 0 0 0,0 0 0 0 0,1 1 0 0 0,-1 0 0 0 0,0 0 0 0 0,1 1 0 0 0,0 0 0 0 0,0 0 0 0 0,0 1 0 0 0,0 0 0 0 0,0 0 0 0 0,1 1 0 0 0,0 0 0 0 0,0 0 1 0 0,0 1-1 0 0,0 0 0 0 0,1 0 0 0 0,0 0 0 0 0,0 1 0 0 0,-5 8 0 0 0,4-6-57 0 0,1 1 0 0 0,0-1-1 0 0,0 1 1 0 0,1 0 0 0 0,0 0 0 0 0,1 0 0 0 0,0 1-1 0 0,0 0 1 0 0,1 0 0 0 0,1 0 0 0 0,0 0 0 0 0,0 0-1 0 0,1 0 1 0 0,1 0 0 0 0,0 1 0 0 0,0-1 0 0 0,5 22-1 0 0,-4-28 37 0 0,1 1-1 0 0,-1-1 0 0 0,1-1 0 0 0,1 1 1 0 0,-1 0-1 0 0,1 0 0 0 0,0-1 0 0 0,0 0 1 0 0,0 1-1 0 0,0-1 0 0 0,1 0 0 0 0,0-1 1 0 0,-1 1-1 0 0,2-1 0 0 0,-1 1 0 0 0,0-1 1 0 0,1 0-1 0 0,-1-1 0 0 0,1 1 0 0 0,0-1 1 0 0,0 0-1 0 0,0 0 0 0 0,0-1 0 0 0,0 1 1 0 0,0-1-1 0 0,0 0 0 0 0,0 0 0 0 0,1-1 0 0 0,-1 0 1 0 0,11 0-1 0 0,-1-1-24 0 0,-1-1 1 0 0,1 0 0 0 0,-1-1-1 0 0,1 0 1 0 0,-1-1-1 0 0,0 0 1 0 0,0-2-1 0 0,-1 1 1 0 0,0-2-1 0 0,14-8 1 0 0,-17 9-64 0 0,-1 0 0 0 0,0-1-1 0 0,0 0 1 0 0,0-1 0 0 0,-1 1 0 0 0,0-2 0 0 0,-1 1 0 0 0,0-1 0 0 0,9-14-1 0 0,-14 19 69 0 0,0 0 0 0 0,-1 0 0 0 0,1 0 0 0 0,-1 0 0 0 0,0 0 0 0 0,0 0 0 0 0,-1 0 0 0 0,1 0 0 0 0,-1 0 0 0 0,0 0 0 0 0,0-1 0 0 0,0 1-1 0 0,0 0 1 0 0,-1 0 0 0 0,0 0 0 0 0,0 0 0 0 0,0 0 0 0 0,0 0 0 0 0,-1 0 0 0 0,1 0 0 0 0,-1 0 0 0 0,0 0 0 0 0,0 1 0 0 0,-1-1 0 0 0,1 1 0 0 0,-1-1 0 0 0,1 1-1 0 0,-7-5 1 0 0,-2-3 53 0 0,-1 0 0 0 0,0 1 0 0 0,-1 0 0 0 0,0 1 0 0 0,0 1 0 0 0,-26-12 0 0 0,30 16 17 0 0,0 0 0 0 0,0 1 1 0 0,-1 0-1 0 0,1 0 0 0 0,0 1 1 0 0,-1 0-1 0 0,0 1 0 0 0,1 0 1 0 0,-1 1-1 0 0,0 0 0 0 0,0 0 1 0 0,-12 3-1 0 0,18-2-31 0 0,-1 1 1 0 0,1 0-1 0 0,0 0 0 0 0,0 0 1 0 0,0 0-1 0 0,0 1 0 0 0,0-1 1 0 0,0 1-1 0 0,1 0 0 0 0,-1 1 1 0 0,1-1-1 0 0,0 0 0 0 0,0 1 1 0 0,0 0-1 0 0,0 0 0 0 0,1 0 1 0 0,-1 0-1 0 0,1 0 0 0 0,-2 6 0 0 0,0-1-54 0 0,0 1-1 0 0,1 0 0 0 0,0 0 1 0 0,1 1-1 0 0,0-1 0 0 0,0 1 1 0 0,1 14-1 0 0,1-18-54 0 0,0 0 0 0 0,1 0 0 0 0,0 0 0 0 0,0 0 0 0 0,0 0 0 0 0,1 0 0 0 0,0 0 0 0 0,1 0 0 0 0,0-1 0 0 0,0 1 0 0 0,0-1 0 0 0,1 0 0 0 0,-1 0 1 0 0,2 0-1 0 0,6 8 0 0 0,32 14-5293 0 0,-38-26 4835 0 0,0 0 1 0 0,0-1 0 0 0,0 0-1 0 0,7 1 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27:47.73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7 140 872 0 0,'-6'1'12321'0'0,"10"-5"-12398"0"0,0 1 0 0 0,0-1 0 0 0,0 1 0 0 0,0-1 0 0 0,1 1 0 0 0,-1 1 0 0 0,1-1-1 0 0,5-2 1 0 0,-2 1 102 0 0,22-12 9 0 0,0 1 0 0 0,1 2-1 0 0,0 0 1 0 0,1 3 0 0 0,1 0 0 0 0,-1 3 0 0 0,2 0 0 0 0,36-2 0 0 0,32 4 270 0 0,135 9 0 0 0,-150 0-236 0 0,-61-3-13 0 0,581 45 970 0 0,-476-26-789 0 0,279 49 114 0 0,-299-45-199 0 0,178 65 0 0 0,17 41 268 0 0,-268-110-376 0 0,-1 1 1 0 0,-1 2-1 0 0,-1 2 0 0 0,-1 1 0 0 0,54 54 0 0 0,-76-64 86 0 0,0 1 0 0 0,-1 0-1 0 0,0 1 1 0 0,-2 0-1 0 0,0 0 1 0 0,12 37-1 0 0,-12-29-166 0 0,2 0 0 0 0,23 40 1 0 0,-15-36 48 0 0,-1 0 0 0 0,-2 1 0 0 0,-1 1 1 0 0,-1 0-1 0 0,-2 1 0 0 0,-1 1 0 0 0,-2 0 1 0 0,8 56-1 0 0,-14-73-2 0 0,8 57 12 0 0,-3 1 0 0 0,-3 0 1 0 0,-9 130-1 0 0,-4-160-34 0 0,-2-1 0 0 0,-2-1 1 0 0,-21 49-1 0 0,0 2 33 0 0,22-66-5 0 0,0 0 1 0 0,-2-1 0 0 0,-1 0 0 0 0,-35 48 0 0 0,-84 91-182 0 0,98-125 111 0 0,19-22 85 0 0,0-1-1 0 0,-1 0 0 0 0,0-2 1 0 0,-2 0-1 0 0,-35 24 0 0 0,55-46-356 0 0,0 0 0 0 0,1 0 0 0 0,-1 0-1 0 0,1 1 1 0 0,0-1 0 0 0,0 0 0 0 0,5-6 0 0 0,11-18-2216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27:49.0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80 60 1396 0 0,'0'0'10074'0'0,"-9"-8"-9771"0"0,-43-34 294 0 0,35 32 916 0 0,16 26-2521 0 0,1-1 1191 0 0,3 17-38 0 0,1-1 1 0 0,1 0-1 0 0,2-1 1 0 0,21 58-1 0 0,-6-19-55 0 0,19 63-157 0 0,27 105 1249 0 0,-63-211-1113 0 0,-2 0 0 0 0,-2 0-1 0 0,0 1 1 0 0,-1-1 0 0 0,-2 0 0 0 0,-8 45 0 0 0,1 6-85 0 0,9-75-17 0 0,-1 3 21 0 0,0-1 0 0 0,0 0 1 0 0,1 1-1 0 0,0-1 0 0 0,0 1 0 0 0,0-1 1 0 0,1 1-1 0 0,-1-1 0 0 0,1 0 1 0 0,0 1-1 0 0,0-1 0 0 0,1 0 0 0 0,2 7 1 0 0,-1-11-10 0 0,0 0 1 0 0,0 0-1 0 0,0-1 0 0 0,0 1 1 0 0,0-1-1 0 0,0 0 1 0 0,-1 1-1 0 0,1-1 0 0 0,0-1 1 0 0,2 0-1 0 0,15-5 130 0 0,59-5 133 0 0,115-36 0 0 0,-10 2 258 0 0,262-36 287 0 0,145-30-208 0 0,-568 106-565 0 0,41-5 1138 0 0,-69 10-1716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27:54.7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7155 7019 3676 0 0,'0'0'7342'0'0,"20"-37"-4751"0"0,-16 31-2380 0 0,-1-1 0 0 0,0 0 0 0 0,-1 0 0 0 0,0 0 0 0 0,0 0 0 0 0,0 0 0 0 0,-1 0 0 0 0,1-10 0 0 0,5-19-236 0 0,3-5 86 0 0,-2-1 0 0 0,-1 1 0 0 0,-3-1 0 0 0,-1 0-1 0 0,-2-1 1 0 0,-1 1 0 0 0,-3 0 0 0 0,-2 0 0 0 0,-14-63-1 0 0,-12-48 18 0 0,-13-49 57 0 0,0 36-125 0 0,-33-98 514 0 0,75 260-518 0 0,-189-461 510 0 0,157 403-490 0 0,-62-83 0 0 0,-13-25-99 0 0,46 55 44 0 0,-44-80 219 0 0,-190-266 0 0 0,138 244 3 0 0,65 82-178 0 0,-184-199-1 0 0,212 267-39 0 0,-660-618 130 0 0,112 214-82 0 0,-239-77 355 0 0,224 216-260 0 0,-30 64-275 0 0,349 164 293 0 0,-4 14 0 0 0,-561-85 0 0 0,705 155-161 0 0,96 14 60 0 0,1-4 1 0 0,-135-35-1 0 0,207 45-39 0 0,1 0 1 0 0,0 0-1 0 0,-1 0 1 0 0,1 0-1 0 0,-1 0 0 0 0,1 0 1 0 0,-1 0-1 0 0,1 0 1 0 0,0 0-1 0 0,-1 0 1 0 0,1 0-1 0 0,-1 0 0 0 0,1-1 1 0 0,0 1-1 0 0,-1 0 1 0 0,1 0-1 0 0,0 0 0 0 0,-1-1 1 0 0,1 1-1 0 0,0 0 1 0 0,-1-1-1 0 0,1 1 0 0 0,0 0 1 0 0,-1 0-1 0 0,1-1 1 0 0,0 1-1 0 0,0 0 0 0 0,-1-1 1 0 0,1 1-1 0 0,0-1 1 0 0,0 1-1 0 0,0 0 0 0 0,0-1 1 0 0,-1 1-1 0 0,1-1 1 0 0,0 1-1 0 0,0 0 0 0 0,0-1 1 0 0,0 1-1 0 0,0-1 1 0 0,0 1-1 0 0,0-1 0 0 0,17-12-520 0 0,-3 4 680 0 0,369-258-462 0 0,-170 122 227 0 0,-199 133 75 0 0,-12 9-34 0 0,1 0 1 0 0,0 0-1 0 0,0 0 1 0 0,0 1-1 0 0,0-1 1 0 0,1 1 0 0 0,-1 0-1 0 0,6-2 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27:55.4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10 380 0 0,'38'-10'15551'0'0,"-38"22"-14748"0"0,2 11-720 0 0,2-1 0 0 0,0 1 0 0 0,2-1-1 0 0,0 0 1 0 0,1 0 0 0 0,12 21 0 0 0,-5-4 40 0 0,9 21-33 0 0,2-2-1 0 0,2 0 1 0 0,3-1 0 0 0,3-2-1 0 0,2-1 1 0 0,2-2-1 0 0,2-2 1 0 0,3-1 0 0 0,1-2-1 0 0,85 70 1 0 0,-104-97-51 0 0,-17-13-39 0 0,0 0-1 0 0,0-1 1 0 0,0 0 0 0 0,1-1 0 0 0,0 0 0 0 0,0 0-1 0 0,0 0 1 0 0,1-1 0 0 0,16 5 0 0 0,-25-9 14 0 0,0 0 0 0 0,0 0 0 0 0,0 0 0 0 0,1 0 0 0 0,-1 0 0 0 0,0 0 0 0 0,0 0 0 0 0,1 0 0 0 0,-1 0 0 0 0,0 0 0 0 0,0 0-1 0 0,0 0 1 0 0,1 0 0 0 0,-1 0 0 0 0,0 0 0 0 0,0 0 0 0 0,0 0 0 0 0,1-1 0 0 0,-1 1 0 0 0,0 0 0 0 0,0 0 0 0 0,0 0 0 0 0,0 0 0 0 0,0 0 0 0 0,1-1 0 0 0,-1 1 0 0 0,0 0 0 0 0,0 0 0 0 0,0 0 0 0 0,0 0 0 0 0,0-1 0 0 0,0 1 0 0 0,0 0 0 0 0,0 0 0 0 0,1 0 0 0 0,-1-1 0 0 0,0 1 0 0 0,0 0 0 0 0,0 0 0 0 0,0-1 0 0 0,0 1 0 0 0,0 0 0 0 0,0 0 0 0 0,0 0 0 0 0,0-1 0 0 0,-1 1 0 0 0,1 0 0 0 0,0-1 0 0 0,-6-17 226 0 0,-12-15-292 0 0,10 20-300 0 0,-39-60-601 0 0,11 34-3966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2:28.75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494 105 928 0 0,'0'0'11230'0'0,"-5"-5"-10924"0"0,0 0-153 0 0,0 0 1 0 0,0 0-1 0 0,-1 1 1 0 0,0 0-1 0 0,1 0 0 0 0,-1 1 1 0 0,-1-1-1 0 0,1 1 1 0 0,0 1-1 0 0,-1-1 0 0 0,1 1 1 0 0,-1 0-1 0 0,0 0 1 0 0,0 1-1 0 0,0 0 1 0 0,-13 0-1 0 0,2 2-174 0 0,-1 1 0 0 0,1 0 0 0 0,0 2-1 0 0,0 0 1 0 0,0 1 0 0 0,1 1 0 0 0,0 0 0 0 0,0 1 0 0 0,0 1-1 0 0,1 1 1 0 0,0 0 0 0 0,0 1 0 0 0,-15 14 0 0 0,22-17 6 0 0,-1 1 1 0 0,1 0-1 0 0,1 1 0 0 0,-1-1 1 0 0,2 2-1 0 0,-1-1 1 0 0,1 1-1 0 0,1 1 0 0 0,-1-1 1 0 0,2 1-1 0 0,0 0 1 0 0,0 0-1 0 0,1 1 0 0 0,0-1 1 0 0,1 1-1 0 0,0 0 1 0 0,1 0-1 0 0,0 0 1 0 0,1 0-1 0 0,1 20 0 0 0,1-27 19 0 0,0-1 0 0 0,0 1 0 0 0,0-1 1 0 0,1 0-1 0 0,0 1 0 0 0,-1-1 0 0 0,2 0 0 0 0,-1 0 0 0 0,0 0 0 0 0,1 0 0 0 0,0-1 0 0 0,0 1 0 0 0,0-1 0 0 0,0 0 0 0 0,0 1 0 0 0,1-1 0 0 0,-1-1 0 0 0,1 1 0 0 0,0 0 0 0 0,0-1 0 0 0,0 0 0 0 0,0 0 0 0 0,1 0 0 0 0,-1-1 0 0 0,0 1 1 0 0,1-1-1 0 0,-1 0 0 0 0,6 1 0 0 0,13 2 22 0 0,-1-1 1 0 0,0-1 0 0 0,1-1-1 0 0,30-3 1 0 0,-27 0-11 0 0,0-1 0 0 0,0-1 0 0 0,0-1 1 0 0,25-9-1 0 0,-38 9-19 0 0,0 1 0 0 0,0-1 1 0 0,-1-1-1 0 0,0 0 0 0 0,0-1 1 0 0,-1-1-1 0 0,0 1 0 0 0,0-2 1 0 0,17-15-1 0 0,-24 17-20 0 0,1 1 0 0 0,-1-1 0 0 0,0 1-1 0 0,-1-1 1 0 0,0 0 0 0 0,0-1 0 0 0,0 1 0 0 0,-1 0 0 0 0,0-1-1 0 0,0 0 1 0 0,-1 1 0 0 0,0-1 0 0 0,0 0 0 0 0,-1 1 0 0 0,0-1-1 0 0,-1 0 1 0 0,1 0 0 0 0,-1 1 0 0 0,-4-14 0 0 0,1 6-61 0 0,0 0 0 0 0,-1 0 1 0 0,-1 0-1 0 0,0 1 0 0 0,-1 0 0 0 0,-1 0 1 0 0,0 0-1 0 0,-17-21 0 0 0,21 30 55 0 0,-1 0 0 0 0,0 0-1 0 0,1 0 1 0 0,-2 0 0 0 0,1 1-1 0 0,0 0 1 0 0,-1 0 0 0 0,0 1-1 0 0,0-1 1 0 0,0 1 0 0 0,0 0-1 0 0,-1 1 1 0 0,1 0 0 0 0,-1 0-1 0 0,1 0 1 0 0,-1 1 0 0 0,0 0-1 0 0,0 0 1 0 0,1 0 0 0 0,-1 1-1 0 0,0 0 1 0 0,0 1 0 0 0,-9 1-1 0 0,6 0-49 0 0,0 1-1 0 0,0 1 1 0 0,1 0-1 0 0,0 0 0 0 0,-1 0 1 0 0,1 1-1 0 0,1 1 1 0 0,-1 0-1 0 0,1 0 1 0 0,0 0-1 0 0,0 1 1 0 0,1 0-1 0 0,0 1 1 0 0,0 0-1 0 0,-6 9 0 0 0,3-2 43 0 0,0 0-1 0 0,1 1 0 0 0,1 0 1 0 0,-10 26-1 0 0,16-35 128 0 0,0-1 0 0 0,0 1 1 0 0,0 0-1 0 0,0 0 0 0 0,1 0 0 0 0,1 0 0 0 0,-1 0 1 0 0,1 0-1 0 0,0 0 0 0 0,0 0 0 0 0,1 0 1 0 0,0 0-1 0 0,1 0 0 0 0,3 12 0 0 0,-4-16-88 0 0,0 0 0 0 0,1 0 1 0 0,-1 0-1 0 0,1 0 0 0 0,0-1 0 0 0,0 1 0 0 0,0 0 0 0 0,0-1 0 0 0,0 1 1 0 0,0-1-1 0 0,1 0 0 0 0,-1 0 0 0 0,1 0 0 0 0,0 0 0 0 0,0 0 0 0 0,-1-1 0 0 0,1 1 1 0 0,0-1-1 0 0,0 1 0 0 0,1-1 0 0 0,-1 0 0 0 0,0 0 0 0 0,0-1 0 0 0,0 1 1 0 0,1-1-1 0 0,-1 0 0 0 0,0 1 0 0 0,1-1 0 0 0,-1-1 0 0 0,0 1 0 0 0,0 0 1 0 0,1-1-1 0 0,4-1 0 0 0,1-1 6 0 0,0 0 0 0 0,0-1 0 0 0,0 0 1 0 0,-1 0-1 0 0,1-1 0 0 0,-1 0 0 0 0,-1-1 0 0 0,1 1 0 0 0,-1-1 1 0 0,11-11-1 0 0,-11 9-25 0 0,-1-1 0 0 0,1 0 0 0 0,-2 0 1 0 0,1 0-1 0 0,-1-1 0 0 0,0 1 0 0 0,3-13 0 0 0,-5 16-21 0 0,-1-1-1 0 0,-1 1 0 0 0,1-1 0 0 0,-1 1 1 0 0,0-1-1 0 0,-1 1 0 0 0,1-1 1 0 0,-1 0-1 0 0,0 1 0 0 0,-1-1 0 0 0,0 1 1 0 0,0-1-1 0 0,-2-6 0 0 0,1 10 11 0 0,1-1-1 0 0,-1 1 1 0 0,0 0-1 0 0,0 0 1 0 0,0 1-1 0 0,0-1 1 0 0,-1 0-1 0 0,1 1 1 0 0,-1-1-1 0 0,1 1 1 0 0,-1 0-1 0 0,0 0 1 0 0,0 0-1 0 0,0 0 1 0 0,0 0-1 0 0,0 1 1 0 0,0-1-1 0 0,-1 1 1 0 0,1 0-1 0 0,-1 0 0 0 0,1 0 1 0 0,0 0-1 0 0,-1 1 1 0 0,0-1-1 0 0,1 1 1 0 0,-5 0-1 0 0,1 0-4 0 0,1 0-1 0 0,0 1 0 0 0,-1-1 0 0 0,1 1 0 0 0,0 1 1 0 0,0-1-1 0 0,-1 1 0 0 0,1 0 0 0 0,0 0 1 0 0,1 1-1 0 0,-1 0 0 0 0,0 0 0 0 0,-9 6 0 0 0,9-2 80 0 0,0 0-1 0 0,1 0 0 0 0,-1 0 0 0 0,2 1 0 0 0,-1 0 0 0 0,1 0 1 0 0,0 0-1 0 0,0 0 0 0 0,1 1 0 0 0,1-1 0 0 0,-1 1 0 0 0,1 0 1 0 0,1 0-1 0 0,-1 0 0 0 0,1 0 0 0 0,1 0 0 0 0,0 0 0 0 0,2 15 1 0 0,-2-19 55 0 0,1 1 0 0 0,0-1 0 0 0,0 0 0 0 0,1 0 0 0 0,0 0 0 0 0,-1 0 1 0 0,2 0-1 0 0,-1 0 0 0 0,0 0 0 0 0,1-1 0 0 0,0 1 0 0 0,0-1 0 0 0,1 0 1 0 0,3 5-1 0 0,-3-6-42 0 0,-1-1 0 0 0,1 1 0 0 0,-1-1 0 0 0,1 0 0 0 0,0 0 0 0 0,0 0 0 0 0,0-1 0 0 0,0 1 0 0 0,0-1 0 0 0,1 0 0 0 0,-1 0 0 0 0,0-1 0 0 0,1 1 0 0 0,-1-1 0 0 0,0 0 0 0 0,1 0 1 0 0,-1 0-1 0 0,0 0 0 0 0,7-3 0 0 0,-4 2-12 0 0,-1-1 1 0 0,0 0-1 0 0,0-1 1 0 0,-1 1-1 0 0,1-1 1 0 0,0 0 0 0 0,-1-1-1 0 0,0 1 1 0 0,0-1-1 0 0,0 0 1 0 0,0-1-1 0 0,0 1 1 0 0,-1-1 0 0 0,0 0-1 0 0,0 0 1 0 0,0 0-1 0 0,-1 0 1 0 0,5-9-1 0 0,-3 4-129 0 0,0 0 0 0 0,-1 0 0 0 0,0 0 0 0 0,-1-1 0 0 0,0 1 1 0 0,-1-1-1 0 0,0 0 0 0 0,0 0 0 0 0,0-21 0 0 0,-3 29 16 0 0,0-1 0 0 0,1 0 0 0 0,-1 1 1 0 0,-1-1-1 0 0,1 1 0 0 0,0-1 0 0 0,-1 1 0 0 0,0 0 1 0 0,0 0-1 0 0,0-1 0 0 0,0 1 0 0 0,0 0 1 0 0,-1 1-1 0 0,1-1 0 0 0,-1 0 0 0 0,0 1 0 0 0,1-1 1 0 0,-1 1-1 0 0,0 0 0 0 0,-1 0 0 0 0,1 0 0 0 0,0 1 1 0 0,-1-1-1 0 0,1 1 0 0 0,-1-1 0 0 0,1 1 1 0 0,-1 0-1 0 0,1 1 0 0 0,-1-1 0 0 0,-7 0 0 0 0,6 0 45 0 0,1 1-1 0 0,-1-1 0 0 0,0 1 0 0 0,1 0 0 0 0,-1 0 0 0 0,0 1 0 0 0,1-1 0 0 0,-1 1 1 0 0,0 0-1 0 0,1 1 0 0 0,-1-1 0 0 0,1 1 0 0 0,-1-1 0 0 0,1 1 0 0 0,0 1 0 0 0,0-1 0 0 0,0 0 1 0 0,0 1-1 0 0,0 0 0 0 0,1 0 0 0 0,-1 0 0 0 0,1 1 0 0 0,0-1 0 0 0,-5 7 0 0 0,4 0-352 0 0,1 1-1 0 0,0-1 0 0 0,0 1 0 0 0,1-1 0 0 0,0 1 0 0 0,1 0 0 0 0,1 0 1 0 0,0-1-1 0 0,2 21 0 0 0,-2-23-588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19 1788 0 0,'0'0'8261'0'0,"18"-4"-7434"0"0,55-10-146 0 0,-71 14-638 0 0,1 0-1 0 0,-1 0 1 0 0,0 0-1 0 0,0 1 1 0 0,1-1-1 0 0,-1 0 1 0 0,0 1-1 0 0,0 0 1 0 0,0-1-1 0 0,0 1 1 0 0,0 0-1 0 0,0 0 1 0 0,0 0-1 0 0,0 1 1 0 0,0-1-1 0 0,0 0 1 0 0,0 1-1 0 0,-1-1 1 0 0,1 1-1 0 0,1 2 1 0 0,21 36 418 0 0,-18-27-369 0 0,21 45 229 0 0,-2 0 0 0 0,26 98 0 0 0,12 28 1020 0 0,-51-154-1063 0 0,2-1 1 0 0,1 0-1 0 0,1-1 1 0 0,22 28 0 0 0,-35-52-276 0 0,0 0 1 0 0,0 0 0 0 0,1 0 0 0 0,-1 0-1 0 0,1 0 1 0 0,0-1 0 0 0,0 0 0 0 0,0 0 0 0 0,0 0-1 0 0,6 3 1 0 0,-8-6-88 0 0,0 1 0 0 0,1-1-1 0 0,-1 0 1 0 0,0 1 0 0 0,0-1-1 0 0,1 0 1 0 0,-1 0 0 0 0,0-1-1 0 0,0 1 1 0 0,1 0 0 0 0,-1-1 0 0 0,0 1-1 0 0,0-1 1 0 0,0 0 0 0 0,0 0-1 0 0,0 0 1 0 0,0 0 0 0 0,0 0-1 0 0,0 0 1 0 0,0 0 0 0 0,0-1 0 0 0,-1 1-1 0 0,1-1 1 0 0,-1 1 0 0 0,4-4-1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2:34.73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152 8 3696 0 0,'0'0'11515'0'0,"-5"-2"-11309"0"0,4 1-207 0 0,0 0-1 0 0,0 1 0 0 0,0-1 0 0 0,0 1 0 0 0,-1-1 0 0 0,1 1 1 0 0,0 0-1 0 0,0-1 0 0 0,0 1 0 0 0,0 0 0 0 0,0 0 1 0 0,0 0-1 0 0,-1 0 0 0 0,1 0 0 0 0,0 0 0 0 0,0 0 0 0 0,0 0 1 0 0,0 0-1 0 0,0 0 0 0 0,-1 1 0 0 0,1-1 0 0 0,0 0 0 0 0,0 1 1 0 0,0-1-1 0 0,0 1 0 0 0,0-1 0 0 0,0 1 0 0 0,-1 1 1 0 0,-1 1-35 0 0,0 1 0 0 0,1 0 0 0 0,0 0 1 0 0,-1 0-1 0 0,1 0 0 0 0,0 1 1 0 0,1-1-1 0 0,-2 6 0 0 0,-12 46 137 0 0,3 0 0 0 0,2 0 0 0 0,-3 74 0 0 0,5-51-135 0 0,-24 325-2137 0 0,30-387 1446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2:35.0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2 107 8689 0 0,'0'0'7209'0'0,"0"-15"-6834"0"0,-2-76-327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2:35.70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495 57 3484 0 0,'0'0'11217'0'0,"-20"-10"-11149"0"0,-65-29-118 0 0,80 38 27 0 0,-1-1 0 0 0,0 1-1 0 0,0-1 1 0 0,0 2 0 0 0,1-1-1 0 0,-1 1 1 0 0,0-1-1 0 0,0 2 1 0 0,0-1 0 0 0,0 1-1 0 0,0 0 1 0 0,0 0 0 0 0,1 0-1 0 0,-1 1 1 0 0,0 0-1 0 0,1 0 1 0 0,0 0 0 0 0,-1 1-1 0 0,1 0 1 0 0,0 0 0 0 0,0 0-1 0 0,0 1 1 0 0,-5 5 0 0 0,2-4-27 0 0,-9 9-3 0 0,0 1-1 0 0,0 0 1 0 0,2 1-1 0 0,0 1 0 0 0,0 1 1 0 0,2 0-1 0 0,0 0 1 0 0,-17 35-1 0 0,14-21 34 0 0,2 1-1 0 0,0 0 1 0 0,3 1 0 0 0,-14 60-1 0 0,22-74 141 0 0,0-1 0 0 0,0 1-1 0 0,2 0 1 0 0,1-1 0 0 0,0 1 0 0 0,1 0-1 0 0,2 0 1 0 0,0-1 0 0 0,6 21 0 0 0,-7-32-125 0 0,1-1 0 0 0,0 1 1 0 0,0-1-1 0 0,1 0 0 0 0,0 1 1 0 0,0-2-1 0 0,1 1 0 0 0,0 0 1 0 0,0-1-1 0 0,1 0 0 0 0,-1 0 1 0 0,1-1-1 0 0,1 1 0 0 0,-1-1 1 0 0,1-1-1 0 0,0 1 0 0 0,0-1 1 0 0,0 0-1 0 0,0-1 0 0 0,1 0 1 0 0,0 0-1 0 0,-1 0 0 0 0,1-1 1 0 0,11 1-1 0 0,11 1-167 0 0,-1-2 1 0 0,0-1-1 0 0,1-2 1 0 0,-1-1-1 0 0,0-1 1 0 0,0-1-1 0 0,0-1 1 0 0,0-2-1 0 0,-1-1 1 0 0,27-12-1 0 0,41-20-2227 0 0,126-72 0 0 0,-208 104 1907 0 0,60-33-2678 0 0,21-18-1085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2:36.7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473 1 392 0 0,'0'0'8513'0'0,"-8"0"-8464"0"0,3 1-16 0 0,1-1 0 0 0,-1 1-1 0 0,0 1 1 0 0,1-1 0 0 0,-1 1-1 0 0,1 0 1 0 0,-1 0 0 0 0,1 0-1 0 0,0 0 1 0 0,-1 1 0 0 0,1 0 0 0 0,1-1-1 0 0,-1 2 1 0 0,0-1 0 0 0,1 0-1 0 0,-1 1 1 0 0,1 0 0 0 0,0-1-1 0 0,1 1 1 0 0,-4 5 0 0 0,-19 28 561 0 0,1 1 0 0 0,1 0 0 0 0,-23 60 1 0 0,-41 130 867 0 0,84-219-1415 0 0,-35 102 252 0 0,4 2 1 0 0,6 1-1 0 0,4 1 1 0 0,6 1-1 0 0,-7 214 1 0 0,24-275-231 0 0,-1-34 0 0 0,1-1-1 0 0,1 1 0 0 0,1 0 1 0 0,1-1-1 0 0,6 28 0 0 0,-8-47-113 0 0,0-1 14 0 0,0 0 16 0 0,0 0 0 0 0,0 0-1 0 0,0 1 1 0 0,0-1 0 0 0,0 0 0 0 0,0 0-1 0 0,0 0 1 0 0,0 0 0 0 0,0 0 0 0 0,0 1-1 0 0,0-1 1 0 0,0 0 0 0 0,0 0 0 0 0,0 0-1 0 0,0 0 1 0 0,0 0 0 0 0,0 1 0 0 0,0-1-1 0 0,0 0 1 0 0,0 0 0 0 0,0 0 0 0 0,-3 2-397 0 0,2-2 396 0 0,1-1 1 0 0,0 1 0 0 0,0 0 0 0 0,0 0-1 0 0,0 0 1 0 0,-1 0 20 0 0,1 0 0 0 0,-1-1 0 0 0,1 1 0 0 0,-1-1 1 0 0,1 1-1 0 0,0 0 0 0 0,-1-1 0 0 0,1 1 0 0 0,0-1 0 0 0,-1 1 0 0 0,1-1 0 0 0,0 1 0 0 0,-1-1 0 0 0,1 1 0 0 0,0-1 1 0 0,0 1-1 0 0,0-1 0 0 0,0 1 0 0 0,0-1 0 0 0,-1 1 0 0 0,1-1 0 0 0,0 0 0 0 0,0 1 0 0 0,0-2 0 0 0,1-4-31 0 0,0 0-1 0 0,1-1 1 0 0,-1 1 0 0 0,1 0-1 0 0,0 0 1 0 0,1 0-1 0 0,-1 0 1 0 0,1 1-1 0 0,1-1 1 0 0,3-5-1 0 0,46-60-6 0 0,-38 52 17 0 0,164-193 214 0 0,-141 172-383 0 0,1 2 1 0 0,3 2-1 0 0,49-34 0 0 0,-70 56 36 0 0,0 0 0 0 0,1 2 0 0 0,0 0 0 0 0,1 2 0 0 0,1 0 1 0 0,0 2-1 0 0,0 0 0 0 0,0 2 0 0 0,1 1 0 0 0,0 1 0 0 0,46-2 0 0 0,-66 6 124 0 0,0 1 0 0 0,-1 0 0 0 0,1 1 0 0 0,-1-1 0 0 0,1 1 0 0 0,-1 0 0 0 0,0 0 0 0 0,1 0 0 0 0,-1 1 0 0 0,0-1 0 0 0,-1 1 0 0 0,1 0 0 0 0,0 0 0 0 0,-1 0 0 0 0,0 1 0 0 0,1-1 0 0 0,-1 1 0 0 0,-1 0 0 0 0,1 0 0 0 0,0 0 0 0 0,-1 0 0 0 0,0 0 0 0 0,0 1 0 0 0,2 5-1 0 0,5 15 112 0 0,-1 0-1 0 0,-1 0 0 0 0,5 29 0 0 0,-10-40-68 0 0,105 435 2815 0 0,-109-429-4176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2:37.56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117 50 2856 0 0,'0'0'6995'0'0,"-13"-4"-6637"0"0,-45-20 3459 0 0,59 24-3765 0 0,19-8 303 0 0,27-1-1032 0 0,-1 6 679 0 0,1 2-1 0 0,-1 2 1 0 0,60 9-1 0 0,-76-5-70 0 0,0 1-1 0 0,0 1 0 0 0,-1 2 0 0 0,-1 1 0 0 0,1 1 1 0 0,26 16-1 0 0,-47-22 48 0 0,-1-1 1 0 0,1 2 0 0 0,-1-1-1 0 0,0 1 1 0 0,-1 0-1 0 0,1 0 1 0 0,-1 1 0 0 0,-1 0-1 0 0,1 0 1 0 0,-1 0-1 0 0,0 1 1 0 0,-1 0-1 0 0,0 0 1 0 0,6 15 0 0 0,-8-18 47 0 0,-1 0 0 0 0,1 1 0 0 0,-1-1 0 0 0,0 1-1 0 0,-1-1 1 0 0,1 1 0 0 0,-1-1 0 0 0,0 1 0 0 0,-1-1 0 0 0,1 1 0 0 0,-1-1 0 0 0,0 1 0 0 0,0-1 0 0 0,-1 0 0 0 0,0 1 0 0 0,0-1 0 0 0,0 0 0 0 0,0 0 0 0 0,-1 0 0 0 0,0 0 0 0 0,0-1 0 0 0,0 1 0 0 0,-1-1 0 0 0,-5 6 0 0 0,-27 20 137 0 0,-1-2 0 0 0,0-1-1 0 0,-2-2 1 0 0,-59 27 0 0 0,-5 5-148 0 0,33-18 373 0 0,-46 29 461 0 0,102-59-698 0 0,0 2 1 0 0,1-1-1 0 0,0 2 1 0 0,1 0-1 0 0,-17 21 1 0 0,26-30-141 0 0,0 1 1 0 0,1 0-1 0 0,0 0 0 0 0,0 0 1 0 0,0 0-1 0 0,0 0 1 0 0,0 0-1 0 0,1 1 0 0 0,0-1 1 0 0,0 1-1 0 0,0-1 1 0 0,1 0-1 0 0,-1 1 0 0 0,1-1 1 0 0,0 1-1 0 0,0-1 0 0 0,1 1 1 0 0,-1-1-1 0 0,1 1 1 0 0,0-1-1 0 0,0 1 0 0 0,1-1 1 0 0,-1 0-1 0 0,1 0 1 0 0,4 7-1 0 0,-1-3 12 0 0,0 0 0 0 0,0-1-1 0 0,1 0 1 0 0,0 0 0 0 0,1 0 0 0 0,-1-1-1 0 0,1 0 1 0 0,0 0 0 0 0,1 0 0 0 0,0-1-1 0 0,13 6 1 0 0,4 0-138 0 0,0-1-1 0 0,1-2 1 0 0,0 0-1 0 0,0-2 1 0 0,1-1 0 0 0,-1-1-1 0 0,1-1 1 0 0,0-1-1 0 0,29-3 1 0 0,-24-1-1435 0 0,0-1-1 0 0,-1-1 1 0 0,1-2-1 0 0,34-11 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2:37.8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39 0 6613 0 0,'0'0'11585'0'0,"-7"8"-11694"0"0,-18 24-149 0 0,24-30 157 0 0,0-1 1 0 0,1 0-1 0 0,-1 1 0 0 0,0-1 1 0 0,1 1-1 0 0,-1 0 0 0 0,0-1 1 0 0,1 1-1 0 0,0-1 0 0 0,-1 1 0 0 0,1 0 1 0 0,0-1-1 0 0,0 4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43.4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274 43 2764 0 0,'0'0'9436'0'0,"-3"-5"-9108"0"0,0 3-418 0 0,0-2 380 0 0,0-1-1 0 0,-1 2 1 0 0,0-1-1 0 0,0 0 1 0 0,0 1-1 0 0,-7-5 1 0 0,10 7-261 0 0,-1 1 1 0 0,1-1-1 0 0,0 1 1 0 0,-1-1 0 0 0,1 1-1 0 0,-1-1 1 0 0,1 1 0 0 0,-1 0-1 0 0,1 0 1 0 0,0 0-1 0 0,-1 0 1 0 0,1 0 0 0 0,-1 0-1 0 0,1 0 1 0 0,-1 1-1 0 0,1-1 1 0 0,-1 0 0 0 0,1 1-1 0 0,-1-1 1 0 0,1 1-1 0 0,0-1 1 0 0,-1 1 0 0 0,1 0-1 0 0,0 0 1 0 0,0-1-1 0 0,0 1 1 0 0,-1 0 0 0 0,1 0-1 0 0,0 0 1 0 0,0 0-1 0 0,-1 2 1 0 0,-31 32-200 0 0,2 2 0 0 0,-35 52 0 0 0,58-76 139 0 0,0 1 0 0 0,0 0 0 0 0,2 1 0 0 0,0-1 0 0 0,0 1 0 0 0,2 1 0 0 0,0-1 0 0 0,0 0 0 0 0,2 1 0 0 0,-2 31 0 0 0,3-28-46 0 0,1 0 0 0 0,1 0 0 0 0,1 0 0 0 0,1 0 0 0 0,1-1 0 0 0,0 1 0 0 0,1-1-1 0 0,10 23 1 0 0,-6-20 64 0 0,1 0 0 0 0,1 0 0 0 0,21 29 0 0 0,-26-42 42 0 0,1 0 1 0 0,0-1-1 0 0,0 0 1 0 0,1-1-1 0 0,0 1 0 0 0,0-1 1 0 0,0-1-1 0 0,1 0 1 0 0,0 0-1 0 0,17 7 1 0 0,-10-6-38 0 0,-1-1 1 0 0,1-1-1 0 0,0 0 1 0 0,0-1 0 0 0,0-1-1 0 0,0-1 1 0 0,0 0-1 0 0,1-1 1 0 0,-1-1-1 0 0,0 0 1 0 0,0-1 0 0 0,0-1-1 0 0,27-8 1 0 0,-7-2-210 0 0,-1-2 1 0 0,-1-1 0 0 0,0-2-1 0 0,54-37 1 0 0,-79 49 69 0 0,13-8-125 0 0,-1-1-1 0 0,-1 0 0 0 0,28-29 0 0 0,-42 38 310 0 0,-1 0-1 0 0,0 0 1 0 0,-1-1 0 0 0,0 1-1 0 0,0-1 1 0 0,0 0-1 0 0,-1 0 1 0 0,0-1-1 0 0,0 1 1 0 0,-1-1-1 0 0,0 1 1 0 0,0-1-1 0 0,-1 0 1 0 0,0 0-1 0 0,1-13 1 0 0,-3 10 169 0 0,-1-1 1 0 0,0 1 0 0 0,0 0-1 0 0,-1 0 1 0 0,0 0-1 0 0,-1 0 1 0 0,0 0-1 0 0,-1 1 1 0 0,0-1 0 0 0,-13-17-1 0 0,-9-10 583 0 0,-43-47 1 0 0,46 58-820 0 0,15 16 64 0 0,-2 0-1 0 0,1 1 0 0 0,-2 0 0 0 0,1 1 0 0 0,-1 1 0 0 0,0-1 1 0 0,-1 2-1 0 0,0 0 0 0 0,0 0 0 0 0,-1 2 0 0 0,1-1 0 0 0,-1 2 1 0 0,0 0-1 0 0,-1 0 0 0 0,1 1 0 0 0,-1 1 0 0 0,1 1 0 0 0,-1 0 1 0 0,-16 1-1 0 0,4 1-647 0 0,1 2 0 0 0,0 1 0 0 0,-50 13 0 0 0,35-4-3156 0 0,-68 32 1 0 0,61-22-437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47.35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387 30 784 0 0,'21'-24'14851'0'0,"-26"22"-14786"0"0,-1 1-1 0 0,1 0 0 0 0,-1 0 0 0 0,1 1 0 0 0,-1 0 0 0 0,0 0 0 0 0,1 0 0 0 0,-1 0 0 0 0,1 1 0 0 0,-1 0 0 0 0,1 0 0 0 0,0 1 0 0 0,-1-1 0 0 0,-8 5 0 0 0,-2 1-94 0 0,1 0 0 0 0,0 1-1 0 0,-22 16 1 0 0,21-9-486 0 0,1 1 1 0 0,1 0-1 0 0,0 1 1 0 0,1 0-1 0 0,1 1 1 0 0,0 1-1 0 0,-15 34 1 0 0,10-23 697 0 0,1 4-192 0 0,1-1 0 0 0,2 2 0 0 0,1 0 0 0 0,2 0 0 0 0,2 1 0 0 0,0 0 0 0 0,3 1 0 0 0,1 0 0 0 0,2 0 0 0 0,1-1 0 0 0,6 47-1 0 0,-4-68 69 0 0,1-1 0 0 0,1 0-1 0 0,0 0 1 0 0,1 0 0 0 0,1 0-1 0 0,0-1 1 0 0,1 0 0 0 0,0 0-1 0 0,1 0 1 0 0,1-1-1 0 0,0 0 1 0 0,16 19 0 0 0,-4-10 68 0 0,0-1-1 0 0,2-1 1 0 0,0-1 0 0 0,1-1 0 0 0,35 20 0 0 0,7 9-122 0 0,-49-34-60 0 0,1 1-1 0 0,0-2 1 0 0,28 14-1 0 0,-39-23-121 0 0,-1-1 0 0 0,0 1-1 0 0,1-1 1 0 0,0-1 0 0 0,-1 1-1 0 0,1-1 1 0 0,-1 0-1 0 0,1 0 1 0 0,0-1 0 0 0,-1 0-1 0 0,1 0 1 0 0,-1 0 0 0 0,1 0-1 0 0,-1-1 1 0 0,0 0 0 0 0,0 0-1 0 0,0-1 1 0 0,0 1 0 0 0,0-1-1 0 0,5-4 1 0 0,6-3-1240 0 0,-1-2 0 0 0,0 0 0 0 0,0-1 0 0 0,22-26 0 0 0,-3-4-1302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48.45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1 432 0 0,'0'0'4728'0'0,"3"14"-4189"0"0,8 230 2393 0 0,-5-145-1571 0 0,4-1 1 0 0,40 171 0 0 0,11 94 605 0 0,-51-167-1243 0 0,-8-191-990 0 0,1-21 212 0 0,2-26-20 0 0,-5-14 68 0 0,3-1-1 0 0,1 1 1 0 0,18-75 0 0 0,-16 104-17 0 0,2 1 1 0 0,1 0 0 0 0,0 1 0 0 0,2 0 0 0 0,1 1 0 0 0,2 0 0 0 0,0 1 0 0 0,1 0 0 0 0,21-23 0 0 0,-5 10-70 0 0,2 1 0 0 0,1 2 0 0 0,60-45 0 0 0,-81 68 71 0 0,1 1 1 0 0,0 0-1 0 0,1 1 0 0 0,-1 1 1 0 0,1 0-1 0 0,1 1 0 0 0,-1 1 0 0 0,1 0 1 0 0,0 1-1 0 0,0 1 0 0 0,1 0 1 0 0,-1 1-1 0 0,32 1 0 0 0,-42 2 19 0 0,-1 0 0 0 0,0 1-1 0 0,0-1 1 0 0,0 1 0 0 0,0 0-1 0 0,0 1 1 0 0,0-1-1 0 0,-1 1 1 0 0,1 0 0 0 0,-1 0-1 0 0,0 1 1 0 0,1-1 0 0 0,-2 1-1 0 0,1 0 1 0 0,0 0 0 0 0,-1 0-1 0 0,0 0 1 0 0,0 1 0 0 0,3 5-1 0 0,7 11 134 0 0,-2 2 1 0 0,15 39-1 0 0,-25-59-122 0 0,38 117 315 0 0,33 182 0 0 0,-55-222 32 0 0,-3-23-124 0 0,-6-25-209 0 0,-1-1 0 0 0,-1 1 1 0 0,1 44-1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49.13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0 427 2516 0 0,'0'0'8184'0'0,"13"6"-7772"0"0,-3-1-269 0 0,0-1-1 0 0,0 0 0 0 0,0-1 0 0 0,0 1 0 0 0,1-2 0 0 0,-1 0 0 0 0,1 0 1 0 0,0-1-1 0 0,-1 0 0 0 0,1-1 0 0 0,0 0 0 0 0,0-1 0 0 0,17-3 1 0 0,35-12 223 0 0,-1-3 0 0 0,77-35 0 0 0,-104 37-326 0 0,0-1 0 0 0,-2-1 1 0 0,0-2-1 0 0,-1-1 0 0 0,33-31 1 0 0,-60 49-24 0 0,-1 1 0 0 0,0-1 0 0 0,0 0 0 0 0,-1-1 0 0 0,1 1 1 0 0,-1-1-1 0 0,0 1 0 0 0,0-1 0 0 0,-1 0 0 0 0,1 0 0 0 0,-1 0 0 0 0,0-1 1 0 0,0 1-1 0 0,-1 0 0 0 0,0-1 0 0 0,1-9 0 0 0,-2 11-33 0 0,-1 0 0 0 0,1 0 0 0 0,-1 1 0 0 0,0-1 0 0 0,0 0 0 0 0,-1 1 0 0 0,1-1 0 0 0,-1 1 0 0 0,0-1 0 0 0,0 1 0 0 0,0 0-1 0 0,0 0 1 0 0,0 0 0 0 0,-1 0 0 0 0,1 0 0 0 0,-1 0 0 0 0,0 1 0 0 0,0-1 0 0 0,0 1 0 0 0,0 0 0 0 0,0 0 0 0 0,-1 0 0 0 0,1 0 0 0 0,-1 0 0 0 0,-4-1 0 0 0,-17-7-99 0 0,-1 2 0 0 0,0 0 0 0 0,-1 1 1 0 0,1 2-1 0 0,-1 0 0 0 0,-1 2 1 0 0,1 2-1 0 0,0 0 0 0 0,0 1 0 0 0,-1 2 1 0 0,1 1-1 0 0,0 1 0 0 0,-35 10 0 0 0,49-10 94 0 0,1 1-1 0 0,0 0 0 0 0,0 0 0 0 0,0 1 0 0 0,1 1 0 0 0,0 0 0 0 0,0 1 0 0 0,1 0 0 0 0,0 0 0 0 0,1 1 0 0 0,-1 0 0 0 0,2 1 0 0 0,-1 0 0 0 0,1 1 0 0 0,-10 17 0 0 0,9-10 104 0 0,0 1-1 0 0,2-1 0 0 0,0 1 1 0 0,1 1-1 0 0,1-1 1 0 0,0 1-1 0 0,2 0 0 0 0,0 0 1 0 0,0 30-1 0 0,3-26 64 0 0,0 1 0 0 0,2-1 1 0 0,1 1-1 0 0,0-1 0 0 0,2 0 0 0 0,1 0 0 0 0,13 34 0 0 0,-12-42-77 0 0,1 0-1 0 0,0-1 0 0 0,1 1 0 0 0,1-2 1 0 0,1 0-1 0 0,0 0 0 0 0,0 0 0 0 0,2-2 1 0 0,-1 1-1 0 0,2-2 0 0 0,17 13 0 0 0,-9-9-113 0 0,1-1 0 0 0,1-2-1 0 0,0 0 1 0 0,0-1-1 0 0,1-2 1 0 0,1 0 0 0 0,0-2-1 0 0,0-1 1 0 0,0-1 0 0 0,1-1-1 0 0,-1-1 1 0 0,1-1-1 0 0,0-2 1 0 0,44-4 0 0 0,-29-2-861 0 0,-1-2 1 0 0,1-2-1 0 0,-1-1 1 0 0,-1-2-1 0 0,0-2 1 0 0,-1-2-1 0 0,-1-1 1 0 0,62-40-1 0 0,-23 6-2020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5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253 15 888 0 0,'0'0'10658'0'0,"-2"-4"-10247"0"0,2 4-408 0 0,0-1 1 0 0,0 1-1 0 0,0-1 1 0 0,0 1-1 0 0,0-1 0 0 0,0 1 1 0 0,0-1-1 0 0,-1 1 1 0 0,1-1-1 0 0,0 1 0 0 0,0 0 1 0 0,0-1-1 0 0,-1 1 1 0 0,1-1-1 0 0,0 1 0 0 0,-1 0 1 0 0,1-1-1 0 0,0 1 0 0 0,-1 0 1 0 0,1-1-1 0 0,-1 1 1 0 0,1 0-1 0 0,0 0 0 0 0,-1-1 1 0 0,1 1-1 0 0,-1 0 1 0 0,1 0-1 0 0,-1 0 0 0 0,1-1 1 0 0,-1 1-1 0 0,1 0 0 0 0,-1 0 1 0 0,1 0-1 0 0,-1 0 1 0 0,1 0-1 0 0,-1 0 0 0 0,1 0 1 0 0,-1 0-1 0 0,1 0 1 0 0,0 0-1 0 0,-1 1 0 0 0,1-1 1 0 0,-1 0-1 0 0,1 0 1 0 0,-1 0-1 0 0,1 0 0 0 0,-1 1 1 0 0,1-1-1 0 0,0 0 0 0 0,-1 1 1 0 0,1-1-1 0 0,-1 0 1 0 0,1 1-1 0 0,0-1 0 0 0,-1 0 1 0 0,1 1-1 0 0,-1 0 1 0 0,-21 36 203 0 0,16-25-144 0 0,-20 39 145 0 0,2 0-1 0 0,2 2 1 0 0,3 0 0 0 0,2 2 0 0 0,3 0 0 0 0,1 0 0 0 0,4 1 0 0 0,1 1-1 0 0,4-1 1 0 0,2 77 0 0 0,3-118-157 0 0,1-1 0 0 0,0 0-1 0 0,1 1 1 0 0,1-1 0 0 0,0-1 0 0 0,1 1 0 0 0,0-1-1 0 0,1 0 1 0 0,1 0 0 0 0,0 0 0 0 0,17 22 0 0 0,-18-27-54 0 0,0-1 0 0 0,1 0 0 0 0,0 0 0 0 0,1-1 0 0 0,0 1 0 0 0,0-2 0 0 0,0 1 0 0 0,0-1 0 0 0,1 0 0 0 0,0-1 0 0 0,0 0 1 0 0,0-1-1 0 0,0 1 0 0 0,1-2 0 0 0,-1 1 0 0 0,1-1 0 0 0,0-1 0 0 0,11 1 0 0 0,-7-3-92 0 0,0 0 1 0 0,0 0-1 0 0,0-2 0 0 0,0 1 0 0 0,0-2 0 0 0,-1 0 1 0 0,0-1-1 0 0,1 0 0 0 0,-2-1 0 0 0,1 0 1 0 0,-1-1-1 0 0,14-9 0 0 0,16-15-1051 0 0,73-71-1 0 0,-84 73 808 0 0,5-4-168 0 0,-1-2 0 0 0,59-77 0 0 0,-85 100 578 0 0,-1 0 0 0 0,0-1-1 0 0,-1 0 1 0 0,0 0 0 0 0,-1-1 0 0 0,-1 1 0 0 0,0-1-1 0 0,-1-1 1 0 0,-1 1 0 0 0,0-1 0 0 0,-1 1 0 0 0,0-1-1 0 0,-1 0 1 0 0,-1-20 0 0 0,-2 27 8 0 0,1 0 1 0 0,-1 1-1 0 0,-1-1 1 0 0,1 0-1 0 0,-1 1 0 0 0,-1 0 1 0 0,1 0-1 0 0,-1 0 0 0 0,0 0 1 0 0,-1 0-1 0 0,0 1 1 0 0,0 0-1 0 0,0 0 0 0 0,-1 0 1 0 0,1 0-1 0 0,-2 1 0 0 0,1 0 1 0 0,0 1-1 0 0,-1-1 1 0 0,0 1-1 0 0,0 0 0 0 0,0 1 1 0 0,-14-5-1 0 0,-3 0 40 0 0,0 0 0 0 0,-1 2 0 0 0,0 0-1 0 0,0 2 1 0 0,-1 1 0 0 0,-29 0 0 0 0,14 4-131 0 0,0 1 0 0 0,0 2 0 0 0,0 2 0 0 0,1 2 0 0 0,0 2 0 0 0,0 1 0 0 0,1 2 0 0 0,0 2 0 0 0,2 1 1 0 0,-37 22-1 0 0,62-31-591 0 0,-1 1 0 0 0,1 1 0 0 0,1 0 1 0 0,0 0-1 0 0,0 1 0 0 0,-10 13 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49.63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404 64 1032 0 0,'0'0'7711'0'0,"-20"-9"-6776"0"0,-63-28-69 0 0,75 33-710 0 0,0 1 0 0 0,0 1 0 0 0,-1-1 0 0 0,1 1 0 0 0,-1 1 0 0 0,1 0 0 0 0,-1 0 0 0 0,1 0 0 0 0,-1 1 0 0 0,0 1 0 0 0,1-1 0 0 0,-1 1 0 0 0,-14 4 0 0 0,16-3-128 0 0,1 0-1 0 0,-1 1 1 0 0,0 0 0 0 0,1 0-1 0 0,0 1 1 0 0,0 0 0 0 0,0 0-1 0 0,0 0 1 0 0,1 1 0 0 0,-1 0 0 0 0,1 0-1 0 0,0 0 1 0 0,1 0 0 0 0,-1 1-1 0 0,1 0 1 0 0,0 0 0 0 0,0 0 0 0 0,1 0-1 0 0,-4 9 1 0 0,-2 7 103 0 0,1-1 1 0 0,1 2-1 0 0,1-1 0 0 0,-5 40 1 0 0,0 33 516 0 0,4 1 0 0 0,11 157 1 0 0,50 189 1261 0 0,144 387 546 0 0,-110-500-3044 0 0,-58-196-3341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0.01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0 263 3708 0 0,'0'0'11993'0'0,"19"-1"-11605"0"0,246-32 1305 0 0,24-29-785 0 0,572-104-1189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1.51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578 59 2540 0 0,'0'0'8846'0'0,"-19"0"-8311"0"0,-139-12 1142 0 0,141 11-1558 0 0,1 0 0 0 0,-1 2 1 0 0,1 0-1 0 0,-1 1 0 0 0,1 1 0 0 0,0 1 1 0 0,0 0-1 0 0,0 0 0 0 0,0 2 0 0 0,1 0 1 0 0,0 1-1 0 0,0 1 0 0 0,1 0 0 0 0,0 0 1 0 0,0 2-1 0 0,1 0 0 0 0,0 0 0 0 0,1 1 1 0 0,0 1-1 0 0,-10 13 0 0 0,12-13-92 0 0,2 0 0 0 0,-1 0 0 0 0,2 1 0 0 0,0 0 0 0 0,0 1 0 0 0,1-1 0 0 0,1 1-1 0 0,0 0 1 0 0,1 0 0 0 0,1 1 0 0 0,0 0 0 0 0,1-1 0 0 0,0 1 0 0 0,2 0 0 0 0,-1 0 0 0 0,2 0 0 0 0,0-1 0 0 0,4 21 0 0 0,-3-25-25 0 0,0 0 1 0 0,1 0-1 0 0,1 0 1 0 0,0-1-1 0 0,0 1 1 0 0,1-1 0 0 0,0 0-1 0 0,0 0 1 0 0,1-1-1 0 0,0 1 1 0 0,1-1-1 0 0,8 8 1 0 0,-3-5-5 0 0,1 0 0 0 0,0-2 0 0 0,1 1 0 0 0,-1-2 0 0 0,2 0 0 0 0,-1 0 0 0 0,17 5 0 0 0,12 1-46 0 0,1-1 1 0 0,1-3-1 0 0,0-1 1 0 0,69 4-1 0 0,-50-8-328 0 0,-1-2 0 0 0,72-7 0 0 0,-111 2 306 0 0,-1-1 1 0 0,0-1-1 0 0,0-1 0 0 0,-1-1 0 0 0,1-1 1 0 0,-1-1-1 0 0,-1-1 0 0 0,0 0 0 0 0,25-16 0 0 0,-38 19 23 0 0,0 0 0 0 0,0 0 0 0 0,-1-1 1 0 0,0 0-1 0 0,0 0 0 0 0,0 0 0 0 0,-1-1 0 0 0,0 0 0 0 0,-1 0 0 0 0,0-1 0 0 0,0 0 0 0 0,-1 0 0 0 0,0 0 0 0 0,5-16 0 0 0,-6 11 54 0 0,0 0 0 0 0,-1 0 0 0 0,-1 0 0 0 0,0 1 0 0 0,-1-1 0 0 0,-1 0 0 0 0,0 0 0 0 0,-1 0 0 0 0,-6-24 1 0 0,3 18 95 0 0,-1 1 1 0 0,-1 0 0 0 0,-1 0 0 0 0,-1 1 0 0 0,0 0 0 0 0,-1 0 0 0 0,-1 1-1 0 0,-1 1 1 0 0,-1 0 0 0 0,0 0 0 0 0,0 1 0 0 0,-2 1 0 0 0,0 1 0 0 0,-28-20-1 0 0,19 19-84 0 0,-1 2 0 0 0,-1 0 0 0 0,1 2 0 0 0,-2 1 0 0 0,0 1 0 0 0,-49-7 0 0 0,23 8-694 0 0,0 2 1 0 0,-85 3 0 0 0,126 2-13 0 0,0 1 1 0 0,1 0-1 0 0,-1 1 0 0 0,1 0 0 0 0,-1 0 0 0 0,1 1 1 0 0,0 1-1 0 0,-13 6 0 0 0,-19 13-4197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2.88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811 1 4196 0 0,'0'0'6898'0'0,"-19"2"-5936"0"0,-147 25 1206 0 0,116-15-1880 0 0,0 3-1 0 0,1 2 1 0 0,0 2 0 0 0,-54 30-1 0 0,72-32-102 0 0,2 1 0 0 0,0 1-1 0 0,2 2 1 0 0,0 0 0 0 0,1 2-1 0 0,1 1 1 0 0,-29 36 0 0 0,45-47-176 0 0,0 0-1 0 0,1 0 1 0 0,0 1 0 0 0,1 0 0 0 0,1 1 0 0 0,0-1 0 0 0,1 1 0 0 0,0 0 0 0 0,2 0 0 0 0,-3 19 0 0 0,3-10 48 0 0,2 1 1 0 0,1-1 0 0 0,0 1-1 0 0,2-1 1 0 0,10 48-1 0 0,2-22-7 0 0,2 1-1 0 0,2-2 1 0 0,2-1-1 0 0,2 0 1 0 0,42 65-1 0 0,-36-70-45 0 0,2-2 0 0 0,2-1 1 0 0,1-1-1 0 0,3-2 0 0 0,0-1 0 0 0,3-2 0 0 0,45 31 0 0 0,-67-54-22 0 0,1-1 0 0 0,0-1-1 0 0,0-1 1 0 0,0-1 0 0 0,1 0 0 0 0,0-2 0 0 0,1 0 0 0 0,-1-1-1 0 0,1 0 1 0 0,0-2 0 0 0,-1-1 0 0 0,1 0 0 0 0,0-1-1 0 0,0-1 1 0 0,0-1 0 0 0,20-5 0 0 0,4-2-38 0 0,0-3-1 0 0,-1-1 1 0 0,-1-2-1 0 0,0-2 1 0 0,-1-2-1 0 0,39-24 1 0 0,-60 31-18 0 0,0-1 1 0 0,-1 0-1 0 0,-1-2 0 0 0,0 0 1 0 0,-1-1-1 0 0,-1-1 0 0 0,0 0 1 0 0,23-35-1 0 0,-35 45 37 0 0,1-1-1 0 0,-1 0 0 0 0,0-1 1 0 0,-1 1-1 0 0,0 0 0 0 0,0-1 0 0 0,-1 0 1 0 0,0 0-1 0 0,-1 0 0 0 0,0 1 1 0 0,0-11-1 0 0,-1 12 41 0 0,-1-1-1 0 0,0 1 1 0 0,-1 0 0 0 0,0 0-1 0 0,0 0 1 0 0,0 0 0 0 0,-1 0-1 0 0,0 1 1 0 0,0-1 0 0 0,0 1-1 0 0,-1 0 1 0 0,0 0 0 0 0,-1 0-1 0 0,1 0 1 0 0,-8-7 0 0 0,-7-4-27 0 0,0 1 0 0 0,-1 0-1 0 0,-1 1 1 0 0,0 2 0 0 0,-1 0 0 0 0,0 1 0 0 0,-1 2 0 0 0,-1 0 0 0 0,1 1 0 0 0,-2 1 0 0 0,-30-5-1 0 0,-34-3 177 0 0,-161-8-1 0 0,197 20 55 0 0,-15-2 1655 0 0,105 5-2226 0 0,491-57 931 0 0,-262 20-434 0 0,-180 26-124 0 0,-39 4-341 0 0,77-3 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3.49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416 36 3420 0 0,'0'0'6680'0'0,"-17"-5"-5734"0"0,-7-3-528 0 0,1 2 1 0 0,-1 1 0 0 0,0 0 0 0 0,-43-1-1 0 0,59 7-405 0 0,-1 0-1 0 0,1 0 1 0 0,-1 1 0 0 0,1 0-1 0 0,0 0 1 0 0,-1 1-1 0 0,1 0 1 0 0,1 1 0 0 0,-1 0-1 0 0,0 0 1 0 0,1 0-1 0 0,0 1 1 0 0,0 0 0 0 0,0 1-1 0 0,1 0 1 0 0,0 0-1 0 0,0 0 1 0 0,0 0 0 0 0,1 1-1 0 0,0 0 1 0 0,0 0-1 0 0,-4 9 1 0 0,-2 4 60 0 0,1 0-1 0 0,1 1 1 0 0,0 0 0 0 0,2 0 0 0 0,1 1-1 0 0,0 0 1 0 0,-3 30 0 0 0,7-34 48 0 0,1 0 1 0 0,0 0 0 0 0,1 0 0 0 0,1 1 0 0 0,1-1 0 0 0,1 0 0 0 0,0 0-1 0 0,1 0 1 0 0,1-1 0 0 0,13 30 0 0 0,-12-34-87 0 0,1 0 0 0 0,0-1 0 0 0,1 0 0 0 0,1 0 0 0 0,0-1 0 0 0,0 0 0 0 0,1 0 0 0 0,1-1 0 0 0,0 0 0 0 0,0-1 0 0 0,1 0 0 0 0,0-1 0 0 0,0-1-1 0 0,14 7 1 0 0,-9-6-69 0 0,0-1 0 0 0,0-1 0 0 0,1-1 0 0 0,-1 0 0 0 0,1-1-1 0 0,0-1 1 0 0,1-1 0 0 0,-1 0 0 0 0,0-1 0 0 0,31-3-1 0 0,-38 1 21 0 0,0-1-1 0 0,0 0 0 0 0,-1-1 0 0 0,0 1 1 0 0,1-2-1 0 0,-1 0 0 0 0,0 0 0 0 0,-1-1 1 0 0,1 0-1 0 0,-1-1 0 0 0,0 0 0 0 0,0 0 0 0 0,-1-1 1 0 0,1 0-1 0 0,-1 0 0 0 0,-1-1 0 0 0,0 0 1 0 0,0 0-1 0 0,7-12 0 0 0,-5 4 34 0 0,0 0-1 0 0,-2-1 1 0 0,0 0-1 0 0,0 0 1 0 0,-2-1-1 0 0,0 0 1 0 0,-1 0-1 0 0,-1 0 1 0 0,0 0-1 0 0,-2-1 1 0 0,0 1-1 0 0,-1-1 1 0 0,-1 1-1 0 0,-4-30 1 0 0,2 35-82 0 0,0-1 1 0 0,-1 1-1 0 0,0 0 1 0 0,0 1-1 0 0,-2-1 0 0 0,0 1 1 0 0,0 0-1 0 0,-1 0 1 0 0,0 1-1 0 0,-1 0 0 0 0,0 0 1 0 0,-1 1-1 0 0,0 0 1 0 0,-1 1-1 0 0,0-1 0 0 0,-1 2 1 0 0,1 0-1 0 0,-2 0 1 0 0,1 1-1 0 0,-17-8 0 0 0,2 3-453 0 0,0 2-1 0 0,-28-8 1 0 0,41 15-616 0 0,0 1 1 0 0,0 0 0 0 0,-23-1-1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3.9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66 1 3840 0 0,'0'0'6906'0'0,"-4"18"-6355"0"0,-40 315 1869 0 0,26 251 1297 0 0,22-503-4094 0 0,4 0 0 0 0,3-1 0 0 0,3 0 0 0 0,4-1 0 0 0,34 93 0 0 0,-48-162 42 0 0,15 33-1061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4.2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 0 2660 0 0,'0'0'2068'0'0,"-3"23"-87"0"0,0-3-1635 0 0,-42 342 4608 0 0,36-223-3339 0 0,16 240 0 0 0,1-298-1664 0 0,4 0 0 0 0,3 0 0 0 0,4-2 0 0 0,39 103-1 0 0,-50-158-279 0 0,32 73-870 0 0,-4-40-4043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4.73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49 2764 0 0,'0'0'8918'0'0,"21"-5"-8332"0"0,24-3 47 0 0,-1 2-1 0 0,71-1 0 0 0,189 23 1605 0 0,91 1-1231 0 0,-158-17-768 0 0,362-46 0 0 0,-685 36-5756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5.8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244 103 1368 0 0,'0'0'11602'0'0,"7"-14"-10517"0"0,20-44-155 0 0,-26 57-831 0 0,0 0 1 0 0,-1 1 0 0 0,1-1 0 0 0,-1 0-1 0 0,1 0 1 0 0,-1 0 0 0 0,0 0-1 0 0,1-1 1 0 0,-1 1 0 0 0,0 0-1 0 0,0 0 1 0 0,0 0 0 0 0,0 0 0 0 0,0 0-1 0 0,0 0 1 0 0,0 0 0 0 0,0 0-1 0 0,0 0 1 0 0,0-1 0 0 0,0 1-1 0 0,-1 0 1 0 0,1 0 0 0 0,-1-1 0 0 0,0 1-76 0 0,0 1 0 0 0,0-1 1 0 0,1 1-1 0 0,-1-1 0 0 0,0 1 1 0 0,0 0-1 0 0,0-1 0 0 0,0 1 1 0 0,0 0-1 0 0,0 0 0 0 0,0 0 1 0 0,0-1-1 0 0,0 1 0 0 0,0 0 1 0 0,0 0-1 0 0,0 1 0 0 0,1-1 1 0 0,-1 0-1 0 0,-2 0 0 0 0,-39 16-594 0 0,23 0 507 0 0,0 0-1 0 0,2 1 0 0 0,-1 1 1 0 0,2 1-1 0 0,1 1 1 0 0,0 0-1 0 0,1 1 1 0 0,2 0-1 0 0,0 1 0 0 0,1 0 1 0 0,1 1-1 0 0,1 0 1 0 0,1 1-1 0 0,1 0 0 0 0,-5 38 1 0 0,10-50 58 0 0,0 0 0 0 0,2 0 0 0 0,-1 1 1 0 0,2-1-1 0 0,-1 0 0 0 0,2 0 0 0 0,0 0 0 0 0,0 0 1 0 0,1 0-1 0 0,1 0 0 0 0,0 0 0 0 0,0-1 0 0 0,1 0 1 0 0,0 0-1 0 0,1 0 0 0 0,1 0 0 0 0,0-1 0 0 0,0 0 0 0 0,1-1 1 0 0,0 1-1 0 0,0-2 0 0 0,1 1 0 0 0,0-1 0 0 0,1 0 1 0 0,0-1-1 0 0,0 0 0 0 0,1-1 0 0 0,-1 0 0 0 0,1-1 1 0 0,1 0-1 0 0,-1 0 0 0 0,15 3 0 0 0,0-2-69 0 0,0 0-1 0 0,0-2 0 0 0,0-1 1 0 0,1-1-1 0 0,-1-2 1 0 0,1 0-1 0 0,44-7 0 0 0,-53 4-20 0 0,-1 0 0 0 0,0-1-1 0 0,0-1 1 0 0,0-1 0 0 0,0 0-1 0 0,-1-1 1 0 0,0-1 0 0 0,0-1-1 0 0,-1 0 1 0 0,0-1 0 0 0,0 0-1 0 0,17-18 1 0 0,-26 23 96 0 0,-1-1 0 0 0,0 0 0 0 0,0-1 0 0 0,-1 1 0 0 0,1-1 0 0 0,-2 0 0 0 0,1 0 0 0 0,-1 0 0 0 0,0-1 0 0 0,0 1 0 0 0,-1-1 0 0 0,0 1 0 0 0,0-1 0 0 0,1-14 0 0 0,-3 10 22 0 0,-1 1 1 0 0,1-1-1 0 0,-2 1 1 0 0,0 0-1 0 0,0-1 1 0 0,-1 1-1 0 0,0 0 1 0 0,-1 0 0 0 0,-7-14-1 0 0,0 4-32 0 0,-1 0-1 0 0,-1 1 1 0 0,-1 0-1 0 0,-1 1 1 0 0,0 1 0 0 0,-1 0-1 0 0,-1 1 1 0 0,-1 1-1 0 0,-24-17 1 0 0,13 15-229 0 0,0 1 0 0 0,-1 1 1 0 0,-1 2-1 0 0,0 1 0 0 0,-1 1 0 0 0,0 2 0 0 0,-1 1 1 0 0,-46-6-1 0 0,78 15 195 0 0,-5-1-535 0 0,1 0 0 0 0,-1 0 0 0 0,0 1 0 0 0,0 0 0 0 0,1 0 0 0 0,-1 1 0 0 0,0-1 0 0 0,-9 4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6.9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122 31 756 0 0,'0'0'11328'0'0,"-6"-5"-10804"0"0,0-1-370 0 0,-18-13 1078 0 0,22 22-1192 0 0,-1 1 1 0 0,1-1-1 0 0,0 1 0 0 0,0 0 1 0 0,0-1-1 0 0,1 1 0 0 0,-1 0 1 0 0,1 0-1 0 0,0 0 0 0 0,0 1 1 0 0,1-1-1 0 0,-1 0 0 0 0,1 8 1 0 0,-2-2 3 0 0,-6 45 45 0 0,-38 289 539 0 0,38-248-173 0 0,6 153-1 0 0,3-228-396 0 0,1-1-1 0 0,1 0 1 0 0,1 0-1 0 0,0-1 0 0 0,2 1 1 0 0,0-1-1 0 0,1 0 0 0 0,1 0 1 0 0,1-1-1 0 0,0 0 0 0 0,1-1 1 0 0,19 24-1 0 0,-27-38-63 0 0,1 0 0 0 0,-1-1 0 0 0,1 1 0 0 0,0-1 0 0 0,0 0 1 0 0,0 1-1 0 0,1-2 0 0 0,-1 1 0 0 0,0 0 0 0 0,1 0 0 0 0,-1-1 0 0 0,1 0 0 0 0,-1 0 0 0 0,1 0 0 0 0,0 0 1 0 0,-1 0-1 0 0,1-1 0 0 0,0 0 0 0 0,-1 0 0 0 0,1 0 0 0 0,0 0 0 0 0,0 0 0 0 0,-1-1 0 0 0,1 0 1 0 0,0 1-1 0 0,-1-1 0 0 0,1-1 0 0 0,0 1 0 0 0,-1 0 0 0 0,0-1 0 0 0,1 0 0 0 0,-1 0 0 0 0,0 0 0 0 0,0 0 1 0 0,4-4-1 0 0,7-5-28 0 0,0-2 0 0 0,-1 0 0 0 0,0-1 0 0 0,-1 0 0 0 0,18-27 0 0 0,59-92-1253 0 0,119-234 0 0 0,-198 344 941 0 0,-2 0-1 0 0,0-1 0 0 0,-2 0 0 0 0,-1 0 0 0 0,0 0 1 0 0,-2-1-1 0 0,-1 0 0 0 0,-2-35 0 0 0,-13 87 1437 0 0,5 23-586 0 0,2 0 1 0 0,2 1-1 0 0,6 92 1 0 0,0-68-384 0 0,-1-42-96 0 0,1 0 0 0 0,2 0 0 0 0,1 0 0 0 0,2 0 0 0 0,1 0 0 0 0,19 47 0 0 0,-21-67-32 0 0,0 0 0 0 0,0-1 0 0 0,2 0 0 0 0,-1 0-1 0 0,2-1 1 0 0,-1 0 0 0 0,1 0 0 0 0,12 10 0 0 0,-14-15 35 0 0,-1-1 0 0 0,1 0-1 0 0,1-1 1 0 0,-1 1 0 0 0,1-1 0 0 0,-1-1 0 0 0,1 1-1 0 0,0-1 1 0 0,1-1 0 0 0,-1 1 0 0 0,0-1-1 0 0,1-1 1 0 0,-1 0 0 0 0,12 1 0 0 0,-14-2 16 0 0,0 0 1 0 0,1-1-1 0 0,-1 1 1 0 0,1-1 0 0 0,-1 0-1 0 0,0-1 1 0 0,0 0 0 0 0,0 0-1 0 0,0 0 1 0 0,0 0-1 0 0,0-1 1 0 0,-1 0 0 0 0,1-1-1 0 0,-1 1 1 0 0,7-6-1 0 0,-4 1-12 0 0,-1 1-1 0 0,0-1 1 0 0,-1 0-1 0 0,0 0 1 0 0,0 0 0 0 0,-1-1-1 0 0,0 0 1 0 0,7-18-1 0 0,0-10-46 0 0,-2-1-1 0 0,-1-1 0 0 0,7-76 1 0 0,-13 96 2 0 0,5-44-155 0 0,-1 22-20 0 0,-2-1 1 0 0,-2 1-1 0 0,-2-1 0 0 0,-7-82 0 0 0,4 113 187 0 0,-1 0 1 0 0,1 1-1 0 0,-2-1 0 0 0,0 1 0 0 0,0-1 1 0 0,-1 1-1 0 0,0 0 0 0 0,0 1 0 0 0,-1-1 1 0 0,-12-13-1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6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42 0 4864 0 0,'0'0'5713'0'0,"-28"87"-4749"0"0,20-48-436 0 0,4 1-428 0 0,2 2-100 0 0,2-3-268 0 0,0-4-208 0 0,6-6-320 0 0,2-9-264 0 0,0-6-212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7.6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774 260 2036 0 0,'0'0'4781'0'0,"-10"-17"-4021"0"0,8 14-712 0 0,-9-14 249 0 0,0 0 0 0 0,-1 1 0 0 0,-1 0 0 0 0,-1 1 0 0 0,-25-22 1 0 0,20 22-72 0 0,-1 1 1 0 0,-1 0 0 0 0,-1 2 0 0 0,0 0-1 0 0,0 2 1 0 0,-1 0 0 0 0,0 1-1 0 0,-45-9 1 0 0,55 15-203 0 0,-1 1-1 0 0,1 1 1 0 0,-1 0-1 0 0,1 1 1 0 0,-1 0-1 0 0,1 1 0 0 0,-1 1 1 0 0,1 0-1 0 0,-1 0 1 0 0,1 2-1 0 0,0 0 1 0 0,0 0-1 0 0,1 1 1 0 0,-1 1-1 0 0,1 0 1 0 0,0 0-1 0 0,-18 14 0 0 0,16-8 167 0 0,0 0 0 0 0,1 1-1 0 0,1 0 1 0 0,0 1-1 0 0,0 1 1 0 0,2 0-1 0 0,0 0 1 0 0,0 1-1 0 0,2 0 1 0 0,0 1 0 0 0,-7 21-1 0 0,7-16-27 0 0,2 0-1 0 0,1 1 0 0 0,1-1 1 0 0,0 1-1 0 0,2 0 1 0 0,1 0-1 0 0,1 0 1 0 0,4 37-1 0 0,-2-50-111 0 0,0 1 0 0 0,1 0 1 0 0,1-1-1 0 0,-1 0 0 0 0,2 0 0 0 0,-1 0 0 0 0,2 0 0 0 0,-1-1 1 0 0,1 1-1 0 0,1-2 0 0 0,-1 1 0 0 0,2-1 0 0 0,-1 0 0 0 0,1 0 0 0 0,0-1 1 0 0,1 0-1 0 0,-1 0 0 0 0,1-1 0 0 0,1 0 0 0 0,-1-1 0 0 0,14 6 1 0 0,0-1-94 0 0,2 0 1 0 0,-1-2 0 0 0,1 0 0 0 0,1-2 0 0 0,-1-1 0 0 0,1-1-1 0 0,47 2 1 0 0,-54-6-52 0 0,1-1 0 0 0,-1-1 0 0 0,0 0 0 0 0,0-1 0 0 0,-1-2 0 0 0,1 1 0 0 0,-1-2 0 0 0,0-1-1 0 0,0 0 1 0 0,-1-1 0 0 0,29-18 0 0 0,-27 12-91 0 0,0 0 0 0 0,-1-2-1 0 0,0 0 1 0 0,-2 0 0 0 0,0-2 0 0 0,-1 0-1 0 0,0-1 1 0 0,-2 0 0 0 0,13-25 0 0 0,-13 21-114 0 0,-2 0 0 0 0,0 0 0 0 0,-2-1 0 0 0,-1-1 1 0 0,-1 0-1 0 0,0 0 0 0 0,1-26 0 0 0,-6 42 61 0 0,-1 0 0 0 0,-1-1 0 0 0,1 1 1 0 0,-2 0-1 0 0,1-1 0 0 0,-1 1 0 0 0,-1 0 0 0 0,0 0 0 0 0,0 0 0 0 0,0 0 0 0 0,-1 0 0 0 0,-1 0 0 0 0,0 1 1 0 0,0-1-1 0 0,0 1 0 0 0,-1 0 0 0 0,0 0 0 0 0,-1 1 0 0 0,0-1 0 0 0,0 1 0 0 0,0 1 0 0 0,-12-10 1 0 0,17 15 330 0 0,0 0 0 0 0,0 1 0 0 0,0-1 0 0 0,0 0 0 0 0,0 0 1 0 0,0 1-1 0 0,0-1 0 0 0,-1 0 0 0 0,1 1 0 0 0,0-1 1 0 0,0 1-1 0 0,-1 0 0 0 0,1-1 0 0 0,0 1 0 0 0,-1 0 1 0 0,1 0-1 0 0,0 0 0 0 0,-1 0 0 0 0,1 0 0 0 0,-1 0 1 0 0,1 0-1 0 0,0 0 0 0 0,-1 1 0 0 0,1-1 0 0 0,0 1 1 0 0,-2 0-1 0 0,1 0 24 0 0,0 1 1 0 0,0-1 0 0 0,1 1 0 0 0,-1 0-1 0 0,0 0 1 0 0,1 0 0 0 0,-1 0-1 0 0,1 0 1 0 0,-1 0 0 0 0,1 0-1 0 0,0 1 1 0 0,0-1 0 0 0,-1 3 0 0 0,-3 12 275 0 0,1 0 0 0 0,1 1 1 0 0,-3 22-1 0 0,5-28-226 0 0,-9 73 1124 0 0,3 161-1 0 0,10-191-1176 0 0,2-1 0 0 0,3 0-1 0 0,2 0 1 0 0,17 54 0 0 0,-26-105-164 0 0,5 16-17 0 0,1 1 0 0 0,17 32 0 0 0,-23-49-40 0 0,0 0-1 0 0,1 0 1 0 0,-1 0 0 0 0,1 0 0 0 0,0 0 0 0 0,0-1 0 0 0,0 1-1 0 0,1 0 1 0 0,-1-1 0 0 0,0 0 0 0 0,1 0 0 0 0,0 1-1 0 0,-1-2 1 0 0,1 1 0 0 0,0 0 0 0 0,0 0 0 0 0,0-1 0 0 0,0 0-1 0 0,0 1 1 0 0,1-1 0 0 0,-1-1 0 0 0,0 1 0 0 0,0 0-1 0 0,1-1 1 0 0,4 1 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8.0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162 1 248 0 0,'0'0'10592'0'0,"-6"17"-9872"0"0,-41 166 1513 0 0,-37 288 0 0 0,60-174-900 0 0,23-247-1084 0 0,3 0-1 0 0,1-1 1 0 0,21 98-1 0 0,-20-128-437 0 0,1 1 0 0 0,1-1 1 0 0,1-1-1 0 0,1 1 0 0 0,0-1 0 0 0,1 0 1 0 0,13 18-1 0 0,-13-30-760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8.43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1 302 4104 0 0,'0'0'5422'0'0,"19"-8"-3645"0"0,273-79 2789 0 0,274-7-2313 0 0,6 29-2431 0 0,-340 41-368 0 0,26 3-1878 0 0,-146 18-7388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8.77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486 83 560 0 0,'0'0'9638'0'0,"10"-12"-9275"0"0,33-34-32 0 0,-43 45-317 0 0,1 1 0 0 0,-1 0 0 0 0,1 0 0 0 0,-1-1 0 0 0,1 1-1 0 0,-1 0 1 0 0,1-1 0 0 0,-1 1 0 0 0,0 0 0 0 0,1-1 0 0 0,-1 1 0 0 0,0 0-1 0 0,1-1 1 0 0,-1 1 0 0 0,0-1 0 0 0,1 1 0 0 0,-1-1 0 0 0,0 1 0 0 0,0-1 0 0 0,0 1-1 0 0,1-1 1 0 0,-1 1 0 0 0,0-1 0 0 0,0 1 0 0 0,0-1 0 0 0,0 1 0 0 0,0-1-1 0 0,0 0 1 0 0,0 1 0 0 0,0-1 0 0 0,0 1 0 0 0,0-1 0 0 0,-1 1 0 0 0,1-1-1 0 0,0 1 1 0 0,0-1 0 0 0,0 1 0 0 0,-1-1 0 0 0,1 1 0 0 0,0-1 0 0 0,0 1-1 0 0,-1 0 1 0 0,1-1 0 0 0,0 1 0 0 0,-1-1 0 0 0,1 1 0 0 0,-1 0 0 0 0,1-1-1 0 0,0 1 1 0 0,-1 0 0 0 0,1-1 0 0 0,-1 1 0 0 0,1 0 0 0 0,-1 0 0 0 0,1 0-1 0 0,-1-1 1 0 0,1 1 0 0 0,-1 0 0 0 0,1 0 0 0 0,-1 0 0 0 0,1 0 0 0 0,-1 0-1 0 0,0 0 1 0 0,-39-1-152 0 0,35 2 301 0 0,-19-1 84 0 0,1 2-1 0 0,-1 1 0 0 0,1 0 0 0 0,-1 2 0 0 0,2 0 0 0 0,-1 2 1 0 0,0 1-1 0 0,1 0 0 0 0,1 2 0 0 0,0 0 0 0 0,0 2 1 0 0,1 0-1 0 0,-19 16 0 0 0,25-18-179 0 0,1 2 1 0 0,0-1 0 0 0,1 2-1 0 0,1 0 1 0 0,0 0-1 0 0,0 1 1 0 0,1 0-1 0 0,1 1 1 0 0,1 0-1 0 0,0 1 1 0 0,1-1-1 0 0,0 1 1 0 0,2 1-1 0 0,0-1 1 0 0,0 1 0 0 0,2 0-1 0 0,0 0 1 0 0,-1 26-1 0 0,4-33-16 0 0,1 0 0 0 0,-1 1 0 0 0,2-1-1 0 0,-1 0 1 0 0,2 0 0 0 0,-1 0 0 0 0,1-1-1 0 0,1 1 1 0 0,0-1 0 0 0,0 1 0 0 0,1-1 0 0 0,6 9-1 0 0,-2-4-16 0 0,1-2 0 0 0,1 0 0 0 0,0 0 0 0 0,0-1-1 0 0,1 0 1 0 0,0-1 0 0 0,17 11 0 0 0,-4-6-44 0 0,0-2 1 0 0,1 0-1 0 0,0-1 0 0 0,0-2 0 0 0,2 0 1 0 0,-1-2-1 0 0,1-1 0 0 0,39 4 1 0 0,-8-6-353 0 0,1-3 0 0 0,-1-3 1 0 0,1-2-1 0 0,-1-3 1 0 0,0-2-1 0 0,0-3 1 0 0,84-27-1 0 0,-84 18-1129 0 0,0-3 0 0 0,-2-2 0 0 0,104-63 0 0 0,-102 46-1029 0 0,1-17-377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5:59.5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158 0 732 0 0,'0'0'11206'0'0,"-12"16"-10973"0"0,-2 1-126 0 0,7-10-43 0 0,0 1 1 0 0,1 0-1 0 0,0 0 1 0 0,0 1-1 0 0,1-1 0 0 0,1 1 1 0 0,-1 0-1 0 0,1 1 0 0 0,-5 17 1 0 0,-13 61 497 0 0,3 1 1 0 0,5 1-1 0 0,3 1 1 0 0,4 0-1 0 0,10 170 1 0 0,9-141 474 0 0,54 227 1 0 0,-56-312-1024 0 0,-5-21 19 0 0,-1 1 0 0 0,-1-1 0 0 0,0 0 0 0 0,2 28 1 0 0,-5-42-38 0 0,6-31-818 0 0,18-36 707 0 0,4 2 1 0 0,2 1 0 0 0,3 1 0 0 0,70-100-1 0 0,-84 141 139 0 0,1 0 1 0 0,1 1-1 0 0,0 0 0 0 0,2 2 0 0 0,0 1 0 0 0,1 1 0 0 0,1 1 1 0 0,0 1-1 0 0,1 1 0 0 0,42-16 0 0 0,-34 17 23 0 0,0 2 1 0 0,1 1-1 0 0,1 2 0 0 0,-1 1 0 0 0,1 1 1 0 0,1 3-1 0 0,-1 0 0 0 0,42 4 1 0 0,-70-1-13 0 0,-1 1 0 0 0,1 0 0 0 0,0 1 1 0 0,0 0-1 0 0,-1 0 0 0 0,1 0 1 0 0,-1 1-1 0 0,0 0 0 0 0,0 0 0 0 0,0 1 1 0 0,0 0-1 0 0,0 0 0 0 0,-1 1 0 0 0,0-1 1 0 0,0 2-1 0 0,0-1 0 0 0,-1 0 1 0 0,1 1-1 0 0,-1 0 0 0 0,-1 1 0 0 0,1-1 1 0 0,4 10-1 0 0,-2 0 90 0 0,0 1-1 0 0,-1-1 1 0 0,-1 1 0 0 0,0 1-1 0 0,-2-1 1 0 0,0 1 0 0 0,-1 0-1 0 0,0 32 1 0 0,-6 127 390 0 0,1 64-106 0 0,4-235-475 0 0,-1 0 1 0 0,1-1-1 0 0,0 1 1 0 0,0 0-1 0 0,1-1 1 0 0,0 1-1 0 0,-1-1 1 0 0,2 0-1 0 0,-1 0 1 0 0,1 0-1 0 0,0 0 1 0 0,0 0-1 0 0,0 0 1 0 0,6 5-1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17.1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661 91 652 0 0,'0'0'8977'0'0,"1"-5"-8561"0"0,4-53 2498 0 0,-5 57-2898 0 0,0 0 1 0 0,0 1-1 0 0,0-1 1 0 0,0 0-1 0 0,0 0 1 0 0,0 0 0 0 0,0 0-1 0 0,0 0 1 0 0,-1 0-1 0 0,1 0 1 0 0,0 1 0 0 0,-1-1-1 0 0,1 0 1 0 0,0 0-1 0 0,-1 0 1 0 0,1 1-1 0 0,-1-1 1 0 0,1 0 0 0 0,-1 1-1 0 0,0-1 1 0 0,1 0-1 0 0,-1 1 1 0 0,-1-2 0 0 0,-13-1-55 0 0,-1 1 0 0 0,-1 0 0 0 0,1 1 0 0 0,0 1 1 0 0,0 1-1 0 0,0 0 0 0 0,0 1 0 0 0,0 0 0 0 0,0 1 0 0 0,-15 6 1 0 0,-23 9-31 0 0,-74 34 0 0 0,-13 16-27 0 0,121-56-15 0 0,0 0-1 0 0,1 1 1 0 0,1 1 0 0 0,-30 28 0 0 0,46-40 96 0 0,1 0 0 0 0,-1 0 0 0 0,0 0-1 0 0,1 0 1 0 0,-1 1 0 0 0,1-1 0 0 0,-1 1 0 0 0,1-1 0 0 0,0 1-1 0 0,0-1 1 0 0,1 1 0 0 0,-1-1 0 0 0,0 1 0 0 0,1 0 0 0 0,-1-1-1 0 0,1 1 1 0 0,0 0 0 0 0,0 0 0 0 0,0-1 0 0 0,0 1 0 0 0,1 0-1 0 0,-1 0 1 0 0,1-1 0 0 0,0 1 0 0 0,-1-1 0 0 0,1 1 0 0 0,0 0-1 0 0,1-1 1 0 0,-1 0 0 0 0,0 1 0 0 0,1-1 0 0 0,-1 0 0 0 0,1 1-1 0 0,0-1 1 0 0,0 0 0 0 0,0 0 0 0 0,4 3 0 0 0,8 8-65 0 0,1-1 0 0 0,1 0 0 0 0,0-1 0 0 0,22 11 0 0 0,-19-11 20 0 0,13 9 7 0 0,6 1-36 0 0,-2 3-1 0 0,0 1 1 0 0,34 31-1 0 0,-61-48 111 0 0,-1 1-1 0 0,0 0 0 0 0,0 0 0 0 0,-1 0 1 0 0,0 1-1 0 0,0 0 0 0 0,-1 0 0 0 0,-1 1 1 0 0,0-1-1 0 0,0 1 0 0 0,-1 1 0 0 0,0-1 0 0 0,-1 1 1 0 0,-1-1-1 0 0,0 1 0 0 0,1 13 0 0 0,-3-13 134 0 0,0 0 0 0 0,-1 1-1 0 0,-1-1 1 0 0,0 0 0 0 0,-1 0 0 0 0,0 0-1 0 0,-1-1 1 0 0,0 1 0 0 0,-6 12-1 0 0,-8 10 291 0 0,-35 49 0 0 0,36-58-355 0 0,10-16-127 0 0,1-1 1 0 0,-1 0-1 0 0,-1 0 1 0 0,1 0-1 0 0,-2-1 1 0 0,1-1-1 0 0,-1 1 1 0 0,1-1-1 0 0,-2-1 1 0 0,1 0-1 0 0,-1 0 1 0 0,1-1-1 0 0,-19 6 1 0 0,15-7-465 0 0,1 0 1 0 0,0 0 0 0 0,-1-2 0 0 0,1 1 0 0 0,-1-2-1 0 0,-24-1 1 0 0,35 1 259 0 0,0 0 0 0 0,0-1 1 0 0,0 1-1 0 0,0 0 0 0 0,0-1 0 0 0,0 0 0 0 0,0 1 0 0 0,0-1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18.0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298 315 12 0 0,'0'0'12387'0'0,"4"2"-12249"0"0,2 0-107 0 0,1 0-1 0 0,0 0 1 0 0,0 0-1 0 0,0-1 1 0 0,0 0-1 0 0,0 0 1 0 0,0 0 0 0 0,0-1-1 0 0,0 0 1 0 0,0-1-1 0 0,0 0 1 0 0,0 0-1 0 0,0 0 1 0 0,0-1-1 0 0,-1 0 1 0 0,1 0-1 0 0,0-1 1 0 0,8-4 0 0 0,19-10-102 0 0,0-1 0 0 0,34-23 0 0 0,-60 36 91 0 0,10-7 86 0 0,0-1 0 0 0,31-30-1 0 0,-44 39-111 0 0,-1 0 0 0 0,0-1-1 0 0,0 1 1 0 0,0-1 0 0 0,0 0 0 0 0,-1-1-1 0 0,0 1 1 0 0,0 0 0 0 0,0-1 0 0 0,-1 0-1 0 0,0 0 1 0 0,0 1 0 0 0,0-1-1 0 0,-1 0 1 0 0,1-9 0 0 0,-3 13-7 0 0,1-1-1 0 0,-1 1 1 0 0,0 0 0 0 0,0-1-1 0 0,0 1 1 0 0,0 0 0 0 0,0 0-1 0 0,0 0 1 0 0,-1 0 0 0 0,1 0 0 0 0,-1 0-1 0 0,0 0 1 0 0,1 1 0 0 0,-1-1-1 0 0,0 0 1 0 0,0 1 0 0 0,0-1-1 0 0,0 1 1 0 0,0 0 0 0 0,0 0 0 0 0,0 0-1 0 0,-1 0 1 0 0,1 0 0 0 0,0 0-1 0 0,-5 0 1 0 0,-63-14-302 0 0,38 11 180 0 0,-1 2 1 0 0,1 1-1 0 0,0 2 0 0 0,-1 1 0 0 0,1 1 1 0 0,0 2-1 0 0,0 1 0 0 0,0 2 0 0 0,-36 14 1 0 0,53-17 177 0 0,1 2 0 0 0,-1-1 0 0 0,1 2 1 0 0,1 0-1 0 0,-1 1 0 0 0,1 0 1 0 0,1 1-1 0 0,0 0 0 0 0,0 1 0 0 0,1 1 1 0 0,1 0-1 0 0,0 0 0 0 0,0 1 0 0 0,1 0 1 0 0,1 0-1 0 0,0 1 0 0 0,1 1 1 0 0,1-1-1 0 0,0 1 0 0 0,-7 27 0 0 0,9-26 20 0 0,1 1 0 0 0,1-1 0 0 0,0 1 0 0 0,1 0 0 0 0,1 0 0 0 0,1 0 0 0 0,0-1 0 0 0,1 1 0 0 0,1 0 0 0 0,1-1 0 0 0,0 0 0 0 0,1 0 0 0 0,1 0 0 0 0,14 29 0 0 0,-10-28-44 0 0,2 1-1 0 0,0-2 0 0 0,0 0 0 0 0,1 0 1 0 0,1-1-1 0 0,1-1 0 0 0,0-1 0 0 0,1 0 1 0 0,0 0-1 0 0,1-2 0 0 0,1 0 0 0 0,18 8 1 0 0,-6-4-37 0 0,1-2 1 0 0,1-1-1 0 0,0-2 1 0 0,1-1-1 0 0,0-1 1 0 0,53 5-1 0 0,-63-11-356 0 0,1-1 0 0 0,-1-1 0 0 0,1-1 0 0 0,-1-1 0 0 0,0-2-1 0 0,0 0 1 0 0,0-1 0 0 0,0-1 0 0 0,-1-1 0 0 0,29-14 0 0 0,30-21-4096 0 0,-35 9 1793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18.6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2700 0 0,'0'0'7594'0'0,"6"0"-8306"0"0,-6 0 704 0 0,0 0 1 0 0,1 0-1 0 0,-1 0 0 0 0,0 0 1 0 0,0 1-1 0 0,1-1 0 0 0,-1 0 0 0 0,0 0 1 0 0,1 0-1 0 0,-1 1 0 0 0,0-1 0 0 0,0 0 1 0 0,0 0-1 0 0,1 1 0 0 0,-1-1 0 0 0,0 0 1 0 0,0 0-1 0 0,0 1 0 0 0,0-1 0 0 0,1 0 1 0 0,-1 1-1 0 0,0 0 0 0 0,5 52 574 0 0,-1 0 0 0 0,-6 74 0 0 0,0-8-36 0 0,62 485 1747 0 0,-34-409-1805 0 0,-23-173-402 0 0,0-1 0 0 0,1 0 0 0 0,1 0 1 0 0,1 0-1 0 0,0 0 0 0 0,17 33 0 0 0,-19-47-310 0 0,0-1 1 0 0,1 1-1 0 0,0-1 0 0 0,0 0 0 0 0,0 0 0 0 0,0-1 1 0 0,1 0-1 0 0,0 0 0 0 0,9 6 0 0 0,-8-7-458 0 0,0-1 0 0 0,0 1 1 0 0,1-1-1 0 0,-1 0 0 0 0,1-1 0 0 0,0 0 0 0 0,0 0 0 0 0,0-1 0 0 0,0 0 0 0 0,11 0 0 0 0,16-2-3311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19.4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 1 2568 0 0,'0'0'7033'0'0,"-1"9"-6760"0"0,-5 810 3550 0 0,10-771-3560 0 0,1 0 0 0 0,2 0-1 0 0,3-1 1 0 0,1 0 0 0 0,3-1-1 0 0,25 59 1 0 0,-28-79-246 0 0,1 0 0 0 0,2-1-1 0 0,1-1 1 0 0,0 0 0 0 0,2-1-1 0 0,1 0 1 0 0,0-2 0 0 0,2 0 0 0 0,1-1-1 0 0,0-1 1 0 0,47 32 0 0 0,-53-43-59 0 0,0 0 1 0 0,0-1 0 0 0,1-1-1 0 0,0 0 1 0 0,0-1-1 0 0,0-1 1 0 0,1 0 0 0 0,-1-1-1 0 0,1-1 1 0 0,0-1 0 0 0,0 0-1 0 0,0-1 1 0 0,0-1-1 0 0,-1-1 1 0 0,19-3 0 0 0,-11-1 14 0 0,-1 0 0 0 0,0-2 0 0 0,-1 0 0 0 0,0-2 0 0 0,0 0 0 0 0,0-1 1 0 0,-2-2-1 0 0,1 0 0 0 0,35-30 0 0 0,-36 25-5 0 0,0-1 0 0 0,-2-1 1 0 0,0 0-1 0 0,-1-1 0 0 0,-1-1 0 0 0,-1-1 0 0 0,-1 0 0 0 0,16-37 1 0 0,-24 48 30 0 0,-2-1 0 0 0,0 1 0 0 0,0-1 0 0 0,-1 0 1 0 0,-1 0-1 0 0,0 0 0 0 0,-1 0 0 0 0,0 0 1 0 0,-1 0-1 0 0,-1 0 0 0 0,0-1 0 0 0,0 1 0 0 0,-1 0 1 0 0,-1 1-1 0 0,-1-1 0 0 0,1 0 0 0 0,-2 1 1 0 0,0-1-1 0 0,-9-15 0 0 0,5 13-14 0 0,-1 1 0 0 0,-1 0 0 0 0,0 0 0 0 0,-1 1 0 0 0,0 0-1 0 0,-1 1 1 0 0,-1 0 0 0 0,1 2 0 0 0,-2-1 0 0 0,0 2 0 0 0,0 0 0 0 0,-1 0 0 0 0,1 2 0 0 0,-2 0 0 0 0,-16-5 0 0 0,0 2-99 0 0,0 2 1 0 0,0 2-1 0 0,-1 1 0 0 0,0 1 1 0 0,0 2-1 0 0,-65 4 1 0 0,79 0-11 0 0,0 1 0 0 0,0 1 1 0 0,1 0-1 0 0,0 1 0 0 0,0 2 0 0 0,0 0 0 0 0,0 1 1 0 0,1 0-1 0 0,1 2 0 0 0,-20 12 0 0 0,16-6-812 0 0,1 0 0 0 0,1 0 0 0 0,1 2 0 0 0,0 1 0 0 0,1 0 0 0 0,1 1 0 0 0,-24 39 0 0 0,0 11-3678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20.1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597 37 588 0 0,'0'0'6529'0'0,"-20"-5"-5323"0"0,-16-4-583 0 0,-1 1-1 0 0,1 2 1 0 0,-40-2-1 0 0,37 7 222 0 0,-1 2 0 0 0,-73 11 0 0 0,101-10-753 0 0,0 0-1 0 0,1 1 1 0 0,-1 1-1 0 0,1 0 1 0 0,0 0-1 0 0,0 1 1 0 0,0 0-1 0 0,1 1 1 0 0,0 1-1 0 0,0-1 1 0 0,1 2-1 0 0,-1-1 1 0 0,1 1-1 0 0,-9 11 1 0 0,14-14-72 0 0,1-1 0 0 0,-1 2 0 0 0,1-1 1 0 0,0 0-1 0 0,1 0 0 0 0,-1 1 0 0 0,1 0 1 0 0,0-1-1 0 0,0 1 0 0 0,1 0 0 0 0,0 0 0 0 0,0 0 1 0 0,0 0-1 0 0,1 0 0 0 0,-1 0 0 0 0,2 8 1 0 0,1-4-20 0 0,0 0 1 0 0,0 0 0 0 0,1 0 0 0 0,0-1 0 0 0,1 1-1 0 0,0-1 1 0 0,0 0 0 0 0,1 0 0 0 0,6 8-1 0 0,7 8-38 0 0,1-2-1 0 0,1 0 0 0 0,1-2 1 0 0,1 0-1 0 0,39 28 0 0 0,2-7-163 0 0,96 49 0 0 0,47 30 14 0 0,-200-116 257 0 0,0-1 1 0 0,0 1 0 0 0,0 0-1 0 0,-1 0 1 0 0,0 1 0 0 0,0-1-1 0 0,0 1 1 0 0,-1 0-1 0 0,1 1 1 0 0,-2-1 0 0 0,1 1-1 0 0,-1-1 1 0 0,5 14 0 0 0,-7-14 10 0 0,0 0 0 0 0,0 0 0 0 0,0 0 0 0 0,-1 1 0 0 0,0-1 0 0 0,0 0 0 0 0,-1 1 0 0 0,0-1 0 0 0,0 0 0 0 0,0 0 0 0 0,-1 0 0 0 0,0 0 1 0 0,0 0-1 0 0,0 0 0 0 0,-1-1 0 0 0,0 1 0 0 0,-4 5 0 0 0,-15 23 90 0 0,-1-1 1 0 0,-2-2-1 0 0,-33 34 1 0 0,-94 77-365 0 0,136-128 38 0 0,0-1 1 0 0,-35 21-1 0 0,1-14-1646 0 0,4-22-3886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6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28 0 5064 0 0,'0'0'3537'0'0,"-18"100"-2373"0"0,12-54-196 0 0,4 7-400 0 0,0 3-376 0 0,2-4-192 0 0,0-5-448 0 0,6-9-380 0 0,4-4-620 0 0,0-8-264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20.7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109 16 3312 0 0,'0'0'11365'0'0,"2"-4"-11487"0"0,4-7-140 0 0,-1 13 141 0 0,1 31 154 0 0,-6 52 102 0 0,-8-19-78 0 0,-33 128 1 0 0,10-55 236 0 0,13-45-136 0 0,4 1 0 0 0,-2 123 0 0 0,16-175 39 0 0,2 1-1 0 0,2-1 0 0 0,1-1 1 0 0,3 1-1 0 0,1-1 1 0 0,2 0-1 0 0,25 61 1 0 0,-25-78-157 0 0,0-1 1 0 0,2-1 0 0 0,0 0-1 0 0,2-1 1 0 0,0-1-1 0 0,27 28 1 0 0,-33-39-64 0 0,2 0 1 0 0,0-1-1 0 0,0 0 0 0 0,0-1 1 0 0,1-1-1 0 0,0 0 0 0 0,0 0 1 0 0,1-1-1 0 0,0-1 1 0 0,0 0-1 0 0,1-1 0 0 0,-1 0 1 0 0,26 3-1 0 0,-13-5-198 0 0,1-1 0 0 0,-1-1 0 0 0,0-1 0 0 0,0-2 0 0 0,0-1 0 0 0,50-13 0 0 0,-38 5-1461 0 0,-1-1-1 0 0,-1-2 1 0 0,67-39-1 0 0,-74 35-1176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21.1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0 196 1748 0 0,'0'0'11257'0'0,"17"6"-10505"0"0,54 21-4 0 0,-64-25-637 0 0,-1-1 1 0 0,1 1 0 0 0,0-1-1 0 0,-1-1 1 0 0,1 1 0 0 0,0-1-1 0 0,0 0 1 0 0,-1-1-1 0 0,1 0 1 0 0,0 0 0 0 0,-1 0-1 0 0,1-1 1 0 0,-1 0 0 0 0,1 0-1 0 0,-1 0 1 0 0,10-6 0 0 0,18-5-9 0 0,548-130-651 0 0,-386 110-1952 0 0,1 11-3373 0 0,-152 18 2672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22.0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0 232 3172 0 0,'0'0'8522'0'0,"9"-9"-8187"0"0,18-16 109 0 0,1 0 0 0 0,2 3 0 0 0,0 0 1 0 0,1 2-1 0 0,42-21 0 0 0,-48 30-420 0 0,0 0-1 0 0,0 1 1 0 0,1 2 0 0 0,1 0-1 0 0,-1 2 1 0 0,1 1 0 0 0,1 1 0 0 0,35-1-1 0 0,-36 5-272 0 0,-1 1 0 0 0,1 2 0 0 0,-1 0 0 0 0,0 1 0 0 0,0 2-1 0 0,-1 1 1 0 0,1 1 0 0 0,-1 1 0 0 0,34 17 0 0 0,-57-25 238 0 0,-1 0 0 0 0,1 0 0 0 0,-1 0 0 0 0,1 0 0 0 0,-1 0 0 0 0,1 0 0 0 0,-1 0 0 0 0,0 1 0 0 0,1-1 0 0 0,-1 0 0 0 0,0 1 0 0 0,0-1 0 0 0,0 1 0 0 0,0 0 0 0 0,0-1 0 0 0,-1 1 0 0 0,1 0 0 0 0,0-1 0 0 0,-1 1 0 0 0,1 0 0 0 0,-1 0 0 0 0,0-1 0 0 0,1 3 0 0 0,-2-1 12 0 0,1 0 0 0 0,-1 1 1 0 0,1-1-1 0 0,-1 0 0 0 0,0 0 0 0 0,0 0 0 0 0,-1 0 0 0 0,1-1 0 0 0,-1 1 0 0 0,1 0 1 0 0,-1-1-1 0 0,-3 5 0 0 0,-8 7 47 0 0,0 0 1 0 0,-2-1 0 0 0,-25 20-1 0 0,24-21-89 0 0,-92 74 8 0 0,11-11 895 0 0,-125 127 0 0 0,220-199-805 0 0,0-1 1 0 0,0 0 0 0 0,0 1 0 0 0,0-1 0 0 0,0 1 0 0 0,0 0 0 0 0,1 0 0 0 0,-1-1-1 0 0,-1 6 1 0 0,3-7-47 0 0,0 0-1 0 0,0 0 0 0 0,0-1 1 0 0,0 1-1 0 0,0 0 1 0 0,1 0-1 0 0,-1 0 0 0 0,0-1 1 0 0,0 1-1 0 0,1 0 0 0 0,-1 0 1 0 0,0-1-1 0 0,1 1 1 0 0,-1 0-1 0 0,1-1 0 0 0,-1 1 1 0 0,1 0-1 0 0,-1-1 0 0 0,1 1 1 0 0,-1-1-1 0 0,1 1 1 0 0,0 0-1 0 0,-1-1 0 0 0,1 0 1 0 0,0 1-1 0 0,-1-1 0 0 0,1 1 1 0 0,0-1-1 0 0,0 0 1 0 0,-1 0-1 0 0,1 1 0 0 0,0-1 1 0 0,0 0-1 0 0,0 0 0 0 0,-1 0 1 0 0,1 0-1 0 0,0 0 1 0 0,0 0-1 0 0,0 0 0 0 0,1 0 1 0 0,25 2 62 0 0,1 0 0 0 0,0-2 1 0 0,-1-1-1 0 0,32-5 0 0 0,110-27-704 0 0,-120 22 234 0 0,-10 4-405 0 0,31-7-1022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22.38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10197 0 0,'0'0'7885'0'0,"2"100"-7881"0"0,-2-79-4 0 0,0 1-88 0 0,0-4-48 0 0,0-2-484 0 0,0-5-305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2:42.89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6861 4367 560 0 0,'3'-8'10137'0'0,"-6"-1"-10818"0"0,1 2 641 0 0,0 0-1 0 0,0 0 1 0 0,0 0 0 0 0,1-1 0 0 0,0 1-1 0 0,0 0 1 0 0,1 0 0 0 0,0-1 0 0 0,0 1-1 0 0,1 0 1 0 0,2-14 0 0 0,-1 13 108 0 0,0 1-1 0 0,0 0 1 0 0,-1-1 0 0 0,-1 1-1 0 0,1-1 1 0 0,-1 1 0 0 0,-1-11-1 0 0,1-6 52 0 0,0 24-140 0 0,12-34-14 0 0,-10 26 235 0 0,0 1 1 0 0,0-1-1 0 0,0 0 1 0 0,-1 0-1 0 0,0 0 1 0 0,-1 0-1 0 0,0 1 1 0 0,-1-10-1 0 0,1 12-417 0 0,-2-30 223 0 0,-12-63 1 0 0,12 86 50 0 0,-23-179-103 0 0,13 1-180 0 0,2 65 65 0 0,6 37 158 0 0,4 66-6 0 0,0 1 1 0 0,-2 0 0 0 0,-4-26-1 0 0,-9-32-2 0 0,10 44 35 0 0,-2 1 0 0 0,-17-49-1 0 0,-30-103-414 0 0,40 127 415 0 0,-42-107 0 0 0,22 97-32 0 0,-48-72 1 0 0,75 130 31 0 0,-3-3-4 0 0,0 0 0 0 0,-1 1 1 0 0,-1 0-1 0 0,0 0 0 0 0,-1 1 1 0 0,-24-18-1 0 0,-96-53 38 0 0,87 56 20 0 0,-11-3 188 0 0,-94-36-1 0 0,87 40-162 0 0,-72-39 0 0 0,-87-49 296 0 0,-21-12-266 0 0,218 113-76 0 0,1 1 0 0 0,-39-13-1 0 0,37 16-31 0 0,1-1-1 0 0,-35-20 1 0 0,-8-10-47 0 0,-107-45 0 0 0,-45 7 306 0 0,155 56-180 0 0,-24-4 110 0 0,-122-17 0 0 0,183 37-164 0 0,-37-2-36 0 0,-89-1 1 0 0,97 7 42 0 0,-80-8-68 0 0,-50-1 74 0 0,-339 3 93 0 0,338 10-177 0 0,-235-6 229 0 0,362 1-233 0 0,-223-6-9 0 0,226 5 69 0 0,1-2 0 0 0,-1-3 0 0 0,-59-16 0 0 0,46 9-62 0 0,-87-9-1 0 0,63 20-133 0 0,43 3 184 0 0,1-3 0 0 0,-97-19 0 0 0,89 4-93 0 0,0-3-1 0 0,-89-47 1 0 0,86 36 118 0 0,1-3 1 0 0,1-2-1 0 0,-84-74 0 0 0,108 85-88 0 0,-72-43 0 0 0,83 57 21 0 0,1-2-1 0 0,1 0 1 0 0,0-1 0 0 0,1-1-1 0 0,1-2 1 0 0,1 0 0 0 0,-24-29-1 0 0,-27-38-198 0 0,51 64 115 0 0,1-1-1 0 0,1 0 1 0 0,-25-44 0 0 0,0-8-833 0 0,30 49-2064 0 0,2-13 3279 0 0,10 31-137 0 0,0-1-1 0 0,0 1 1 0 0,-2-1 0 0 0,1 1 0 0 0,-1 0 0 0 0,0 0 0 0 0,-1 0-1 0 0,0 1 1 0 0,0 0 0 0 0,-1 0 0 0 0,0 0 0 0 0,-9-9-1 0 0,13 24-319 0 0,0 1-1 0 0,1-1 1 0 0,-1 0 0 0 0,2 1-1 0 0,-1 9 1 0 0,1 18 193 0 0,-10 342-15 0 0,5-79-295 0 0,6-185-364 0 0,15-59 1201 0 0,-16-53-552 0 0,9 60-967 0 0,-9-58 659 0 0,1-1-1 0 0,0 1 1 0 0,-1 0 0 0 0,1 0 0 0 0,0-1 0 0 0,0 1 0 0 0,1-1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2:43.92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48 41 1552 0 0,'0'0'10050'0'0,"-6"-7"-9682"0"0,-1 0-265 0 0,5 4-70 0 0,0 1-1 0 0,0-1 1 0 0,0 1 0 0 0,-1 0 0 0 0,1 0 0 0 0,0 0-1 0 0,-1 0 1 0 0,0 0 0 0 0,1 1 0 0 0,-1-1 0 0 0,-6-1-1 0 0,57 18-316 0 0,0-1 0 0 0,65 9-1 0 0,-61-14 473 0 0,1 2 0 0 0,-2 2 1 0 0,71 29-1 0 0,-111-38-162 0 0,0 0 1 0 0,0-1-1 0 0,1 0 0 0 0,0-1 1 0 0,-1 0-1 0 0,1-1 0 0 0,0 0 1 0 0,0-1-1 0 0,0 0 0 0 0,16-3 1 0 0,19-5 179 0 0,61-18 0 0 0,-1 1-69 0 0,126-7 556 0 0,-212 29 213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2:53.6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1029 66 1552 0 0,'0'0'9438'0'0,"-25"-29"-6539"0"0,24 27-2851 0 0,1 0-1 0 0,-1 0 1 0 0,0 0-1 0 0,1 0 1 0 0,-1 0-1 0 0,0 1 1 0 0,0-1-1 0 0,0 0 0 0 0,-1 0 1 0 0,1 0-1 0 0,0 1 1 0 0,-1-1-1 0 0,1 1 1 0 0,-1-1-1 0 0,1 1 1 0 0,-1 0-1 0 0,0-1 1 0 0,0 1-1 0 0,1 0 1 0 0,-1 0-1 0 0,0 0 1 0 0,-2 0-1 0 0,1 1-125 0 0,-1 1 0 0 0,1-1 1 0 0,0 1-1 0 0,0 0 0 0 0,0 0 0 0 0,1 0 0 0 0,-1 0 0 0 0,0 1 1 0 0,0-1-1 0 0,1 1 0 0 0,-1-1 0 0 0,0 1 0 0 0,1 0 1 0 0,0 0-1 0 0,-4 4 0 0 0,-90 81 98 0 0,5 5-1 0 0,-120 152 1 0 0,-115 233-1941 0 0,285-406 977 0 0,2 2 0 0 0,-29 77 0 0 0,23-16-5324 0 0,38-106 3498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2:54.1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2152 0 0,'0'0'7808'0'0,"5"7"-7678"0"0,45 86 612 0 0,69 178 1 0 0,-21-41 627 0 0,-18-65-1398 0 0,29 59-190 0 0,-46-72-4093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2:54.5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0 315 2904 0 0,'0'0'4290'0'0,"18"-11"-3242"0"0,24-13-449 0 0,1 2 1 0 0,1 1-1 0 0,59-18 1 0 0,605-108-370 0 0,-568 124-208 0 0,7 3-704 0 0,-50 12-4920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2:55.4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 1 1408 0 0,'0'0'5102'0'0,"-6"16"-4887"0"0,5-15-211 0 0,-5 15 82 0 0,0 1 1 0 0,1-1-1 0 0,0 1 1 0 0,2 0 0 0 0,0 0-1 0 0,-1 25 1 0 0,23 320 2187 0 0,-10-246-1984 0 0,33 217 1669 0 0,-39-286-1364 0 0,-5-47-586 0 0,0 0 0 0 0,0-1 0 0 0,0 1 1 0 0,1-1-1 0 0,-1 1 0 0 0,0-1 0 0 0,0 0 0 0 0,0 0 0 0 0,1 0 0 0 0,-1 0 0 0 0,-2-2 0 0 0,0-2-54 0 0,0 0 0 0 0,0 0 0 0 0,0 0 0 0 0,1 0-1 0 0,0-1 1 0 0,0 0 0 0 0,0 1 0 0 0,1-1-1 0 0,0 0 1 0 0,0 0 0 0 0,1-1 0 0 0,-1 1-1 0 0,1 0 1 0 0,1 0 0 0 0,-1-11 0 0 0,1-10 196 0 0,1 1 1 0 0,6-37 0 0 0,-1 27-149 0 0,3 0 1 0 0,1 1-1 0 0,1 0 0 0 0,2 1 1 0 0,1 0-1 0 0,2 1 1 0 0,1 0-1 0 0,2 2 0 0 0,1 0 1 0 0,1 1-1 0 0,2 1 1 0 0,0 1-1 0 0,3 1 0 0 0,0 2 1 0 0,1 0-1 0 0,1 2 1 0 0,2 1-1 0 0,0 1 0 0 0,1 1 1 0 0,58-26-1 0 0,-75 40-91 0 0,0 0-1 0 0,1 0 0 0 0,0 2 1 0 0,0 0-1 0 0,0 0 0 0 0,0 1 1 0 0,20 0-1 0 0,-30 2 53 0 0,0 1-1 0 0,0 0 1 0 0,0 1-1 0 0,0-1 1 0 0,0 1-1 0 0,0 0 1 0 0,0 0 0 0 0,0 1-1 0 0,0-1 1 0 0,-1 1-1 0 0,1 0 1 0 0,0 0-1 0 0,-1 1 1 0 0,1 0-1 0 0,-1-1 1 0 0,0 1-1 0 0,0 1 1 0 0,0-1 0 0 0,-1 1-1 0 0,1-1 1 0 0,-1 1-1 0 0,0 0 1 0 0,0 0-1 0 0,0 0 1 0 0,3 7-1 0 0,4 10-965 0 0,-1 0 0 0 0,11 42 0 0 0,-6 11-4921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91 444 0 0,'0'0'10112'0'0,"6"18"-9656"0"0,21 70 145 0 0,18 110-1 0 0,-20-54-125 0 0,22 171 1708 0 0,-48-254-1669 0 0,1-59-497 0 0,-1 1 1 0 0,1-1-1 0 0,-1 1 1 0 0,0-1-1 0 0,1 0 0 0 0,-1 1 1 0 0,0-1-1 0 0,-1 0 0 0 0,1 0 1 0 0,-2 3-1 0 0,2-4-4 0 0,1-1-1 0 0,-1 1 1 0 0,0 0 0 0 0,1-1-1 0 0,-1 1 1 0 0,0-1 0 0 0,0 1 0 0 0,0-1-1 0 0,1 0 1 0 0,-1 1 0 0 0,0-1-1 0 0,0 0 1 0 0,0 1 0 0 0,0-1-1 0 0,0 0 1 0 0,0 0 0 0 0,0 0 0 0 0,0 0-1 0 0,0 0 1 0 0,1 0 0 0 0,-1 0-1 0 0,0 0 1 0 0,0 0 0 0 0,0 0-1 0 0,0-1 1 0 0,0 1 0 0 0,-1-1-1 0 0,0 0-61 0 0,1 0-1 0 0,-1 0 0 0 0,1-1 0 0 0,-1 1 0 0 0,1 0 0 0 0,0-1 0 0 0,-1 1 0 0 0,1-1 0 0 0,0 1 0 0 0,0-1 0 0 0,0 0 0 0 0,0 1 0 0 0,1-1 0 0 0,-1 0 1 0 0,0 0-1 0 0,1 0 0 0 0,-1 0 0 0 0,1 1 0 0 0,0-1 0 0 0,-1 0 0 0 0,1-2 0 0 0,-3-46-584 0 0,3 45 608 0 0,2-25-175 0 0,0 1-1 0 0,2-1 1 0 0,13-50 0 0 0,35-86-53 0 0,-40 129 249 0 0,-7 23 27 0 0,82-217 389 0 0,-75 205-356 0 0,1 0 1 0 0,1 1 0 0 0,2 1-1 0 0,0 0 1 0 0,1 1 0 0 0,31-31-1 0 0,-45 51-61 0 0,0-1 0 0 0,1 1-1 0 0,-1 0 1 0 0,1 0 0 0 0,0 0-1 0 0,0 1 1 0 0,0 0 0 0 0,0-1-1 0 0,1 2 1 0 0,-1-1 0 0 0,0 0-1 0 0,1 1 1 0 0,-1 0 0 0 0,1 0-1 0 0,0 0 1 0 0,-1 0 0 0 0,9 1-1 0 0,-10 0-52 0 0,1 1 1 0 0,-1 0-1 0 0,1 0 0 0 0,-1 1 0 0 0,0-1 0 0 0,1 1 0 0 0,-1 0 0 0 0,0 0 0 0 0,0 0 1 0 0,0 0-1 0 0,0 0 0 0 0,0 1 0 0 0,-1-1 0 0 0,1 1 0 0 0,-1 0 0 0 0,1-1 1 0 0,-1 1-1 0 0,0 1 0 0 0,0-1 0 0 0,-1 0 0 0 0,1 0 0 0 0,-1 1 0 0 0,2 3 0 0 0,19 58-4297 0 0,-14-17-404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3:26.71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402 35 508 0 0,'-18'-15'15998'0'0,"13"16"-16116"0"0,0 0 0 0 0,0 0 0 0 0,1 1 0 0 0,-1-1 1 0 0,0 1-1 0 0,1 0 0 0 0,0 0 0 0 0,-1 1 0 0 0,1-1 1 0 0,0 1-1 0 0,0 0 0 0 0,1 0 0 0 0,-5 5 0 0 0,-47 48 18 0 0,52-52 74 0 0,-49 53 205 0 0,16-18-189 0 0,1 1 1 0 0,-45 68-1 0 0,72-95 42 0 0,0 0-1 0 0,1 1 0 0 0,1-1 1 0 0,0 1-1 0 0,1 1 1 0 0,1-1-1 0 0,0 0 1 0 0,1 1-1 0 0,0 0 0 0 0,1 0 1 0 0,1 0-1 0 0,0 0 1 0 0,3 25-1 0 0,-1-34-19 0 0,1 1 0 0 0,0-1 0 0 0,0 0 1 0 0,1 0-1 0 0,-1 0 0 0 0,1 0 0 0 0,1-1 0 0 0,-1 1 0 0 0,1-1 1 0 0,0 0-1 0 0,0 0 0 0 0,0 0 0 0 0,1 0 0 0 0,0-1 0 0 0,0 0 0 0 0,0 0 1 0 0,0 0-1 0 0,1-1 0 0 0,-1 1 0 0 0,9 2 0 0 0,14 7 47 0 0,0-1 1 0 0,58 15-1 0 0,-75-24-30 0 0,26 5 0 0 0,-1-1 0 0 0,1-2 0 0 0,0-2 0 0 0,1-1 0 0 0,-1-2 0 0 0,0-1 0 0 0,63-12 0 0 0,254-71 54 0 0,-338 80-83 0 0,25-8 24 0 0,-7 4-17 0 0,-1-1 1 0 0,0-2-1 0 0,-1-1 0 0 0,-1-2 0 0 0,32-19 0 0 0,-60 32-6 0 0,-1-1-1 0 0,1 0 1 0 0,-1 1-1 0 0,0-1 1 0 0,0 0-1 0 0,0 0 1 0 0,0-1-1 0 0,0 1 0 0 0,0 0 1 0 0,-1 0-1 0 0,1-1 1 0 0,-1 1-1 0 0,0-1 1 0 0,0 0-1 0 0,0 1 1 0 0,0-1-1 0 0,0 0 1 0 0,0 0-1 0 0,-1 0 1 0 0,1 1-1 0 0,-1-5 1 0 0,0 1 7 0 0,-1 1 0 0 0,1-1 0 0 0,-1 1 0 0 0,-1 0 1 0 0,1-1-1 0 0,-1 1 0 0 0,0 0 0 0 0,0 0 0 0 0,-1 0 0 0 0,-4-7 0 0 0,-4-5 18 0 0,-2 0-1 0 0,0 1 0 0 0,-1 0 1 0 0,-29-25-1 0 0,-7 0 161 0 0,-3 2 0 0 0,-1 2 1 0 0,-1 3-1 0 0,-2 2 0 0 0,-2 3 1 0 0,-93-33-1 0 0,-33 9 709 0 0,156 47-1343 0 0,0 2-1 0 0,0 1 0 0 0,-1 1 1 0 0,-44 3-1 0 0,44 6-2147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3:27.8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125 30 3412 0 0,'0'0'10152'0'0,"2"-4"-9941"0"0,4-12-524 0 0,-13 39 86 0 0,-15 43 437 0 0,1-12-163 0 0,2 0 0 0 0,2 1 1 0 0,3 1-1 0 0,3 0 1 0 0,2 1-1 0 0,2 0 1 0 0,2 78-1 0 0,5-127 32 0 0,0 0 0 0 0,1 0 0 0 0,0 0-1 0 0,1-1 1 0 0,0 1 0 0 0,0 0 0 0 0,1-1 0 0 0,-1 1 0 0 0,2-1 0 0 0,7 14-1 0 0,-8-17-78 0 0,-1-1 0 0 0,1 1-1 0 0,0-1 1 0 0,0 0 0 0 0,0 0-1 0 0,1 0 1 0 0,-1-1 0 0 0,1 1-1 0 0,-1-1 1 0 0,1 0 0 0 0,0 0-1 0 0,0 0 1 0 0,0 0 0 0 0,0-1-1 0 0,0 1 1 0 0,1-1 0 0 0,-1 0-1 0 0,0-1 1 0 0,1 1 0 0 0,-1-1-1 0 0,6 1 1 0 0,21-2-285 0 0,0-1 0 0 0,0-1 0 0 0,0-2 0 0 0,0-1 0 0 0,-1-1 0 0 0,0-2-1 0 0,0-1 1 0 0,-1-1 0 0 0,-1-2 0 0 0,0 0 0 0 0,30-21 0 0 0,-45 24 145 0 0,-1 0 1 0 0,0-1-1 0 0,0-1 1 0 0,-1 0-1 0 0,-1-1 1 0 0,0 0-1 0 0,-1 0 0 0 0,0-1 1 0 0,-1-1-1 0 0,-1 1 1 0 0,0-1-1 0 0,-1 0 1 0 0,8-30-1 0 0,-6 14 271 0 0,-1-1 1 0 0,-2 1-1 0 0,-2-1 0 0 0,0 0 1 0 0,-3 0-1 0 0,-2-37 0 0 0,-4 29 659 0 0,-1 0-1 0 0,-19-61 0 0 0,23 183-414 0 0,5 259 326 0 0,2 40-213 0 0,-3-364-461 0 0,0-1-1 0 0,0 1 1 0 0,2-1-1 0 0,0 0 1 0 0,1 0-1 0 0,0 0 1 0 0,2 0-1 0 0,0-1 1 0 0,13 26-1 0 0,-18-40-135 0 0,0 1-1 0 0,0-1 0 0 0,0 0 1 0 0,0 0-1 0 0,0 0 0 0 0,0 0 1 0 0,1 0-1 0 0,-1-1 0 0 0,0 1 1 0 0,0 0-1 0 0,1 0 1 0 0,-1-1-1 0 0,0 1 0 0 0,1-1 1 0 0,-1 1-1 0 0,1-1 0 0 0,2 1 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3:28.4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715 127 1188 0 0,'0'0'11448'0'0,"-9"-15"-10893"0"0,3 3-400 0 0,4 7-112 0 0,0 0 0 0 0,0 1 0 0 0,0 0 0 0 0,-1-1 1 0 0,1 1-1 0 0,-1 0 0 0 0,0 0 0 0 0,0 0 0 0 0,-1 1 0 0 0,1-1 0 0 0,-1 1 1 0 0,0 0-1 0 0,0 0 0 0 0,0 0 0 0 0,0 0 0 0 0,0 1 0 0 0,-1-1 1 0 0,1 1-1 0 0,-1 0 0 0 0,-7-2 0 0 0,-43-6 489 0 0,-104-5 0 0 0,131 14-463 0 0,-1 2 0 0 0,1 1 0 0 0,-1 1-1 0 0,1 1 1 0 0,-43 12 0 0 0,60-12-121 0 0,0 0 0 0 0,1 0 0 0 0,-1 1 0 0 0,1 0 1 0 0,0 1-1 0 0,0 0 0 0 0,0 1 0 0 0,1 0 0 0 0,0 0 0 0 0,0 1 1 0 0,1 0-1 0 0,0 0 0 0 0,1 1 0 0 0,-1 0 0 0 0,2 1 0 0 0,-1 0 1 0 0,2 0-1 0 0,-1 0 0 0 0,1 0 0 0 0,1 1 0 0 0,-1 0 1 0 0,2 0-1 0 0,0 0 0 0 0,0 1 0 0 0,1-1 0 0 0,1 1 0 0 0,-1-1 1 0 0,2 1-1 0 0,0-1 0 0 0,0 1 0 0 0,1 0 0 0 0,0-1 0 0 0,1 1 1 0 0,1-1-1 0 0,0 0 0 0 0,0 0 0 0 0,1 0 0 0 0,0 0 0 0 0,1 0 1 0 0,1-1-1 0 0,7 13 0 0 0,-1-8-52 0 0,1 0 0 0 0,0-1 1 0 0,0-1-1 0 0,1 0 0 0 0,1 0 0 0 0,1-2 1 0 0,-1 0-1 0 0,2 0 0 0 0,-1-2 0 0 0,1 0 1 0 0,35 12-1 0 0,17 3 151 0 0,128 24 1 0 0,-131-33-156 0 0,-29-8 114 0 0,-22-5 28 0 0,0 1 0 0 0,-1 1-1 0 0,1 0 1 0 0,-1 1 0 0 0,1 0 0 0 0,21 12-1 0 0,-35-16 13 0 0,0 0-1 0 0,0-1 0 0 0,1 1 1 0 0,-1 0-1 0 0,0 0 0 0 0,0 0 0 0 0,0 0 1 0 0,0 0-1 0 0,0 1 0 0 0,0-1 1 0 0,-1 0-1 0 0,1 0 0 0 0,0 0 0 0 0,0 1 1 0 0,-1-1-1 0 0,1 1 0 0 0,-1-1 0 0 0,1 0 1 0 0,-1 1-1 0 0,0-1 0 0 0,0 1 1 0 0,0-1-1 0 0,1 1 0 0 0,-1-1 0 0 0,0 0 1 0 0,-1 1-1 0 0,1-1 0 0 0,0 1 0 0 0,0-1 1 0 0,-1 1-1 0 0,1-1 0 0 0,-1 0 1 0 0,1 1-1 0 0,-1-1 0 0 0,1 0 0 0 0,-1 1 1 0 0,0-1-1 0 0,0 0 0 0 0,1 0 1 0 0,-1 1-1 0 0,0-1 0 0 0,0 0 0 0 0,-2 1 1 0 0,-6 7 133 0 0,0-1 0 0 0,0 0 0 0 0,-1 0 0 0 0,-12 7 0 0 0,14-9-262 0 0,-45 28-75 0 0,-2-3 0 0 0,-1-2 1 0 0,-1-2-1 0 0,-1-3 0 0 0,-83 23 1 0 0,-51-2-8043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3:29.13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647 178 1880 0 0,'0'0'8106'0'0,"-14"-14"-7051"0"0,2 1-841 0 0,1 0 17 0 0,-1 0-1 0 0,-1 1 1 0 0,0 0-1 0 0,-1 1 1 0 0,0 1-1 0 0,-20-12 1 0 0,12 11-111 0 0,0 1 1 0 0,0 1 0 0 0,0 2 0 0 0,-44-11 0 0 0,58 17-114 0 0,-1 0 0 0 0,0 0-1 0 0,0 1 1 0 0,1 0 0 0 0,-1 1 0 0 0,0 0 0 0 0,1 0 0 0 0,-1 1 0 0 0,1 0-1 0 0,-1 0 1 0 0,1 1 0 0 0,0 0 0 0 0,0 0 0 0 0,0 1 0 0 0,1 0-1 0 0,-13 9 1 0 0,5-1 35 0 0,-1 1 0 0 0,2 1-1 0 0,0 0 1 0 0,0 1 0 0 0,1 0-1 0 0,1 2 1 0 0,1-1-1 0 0,0 1 1 0 0,1 1 0 0 0,1-1-1 0 0,1 2 1 0 0,-7 20 0 0 0,5-5 123 0 0,1 0 1 0 0,2 0-1 0 0,1 1 0 0 0,2 0 1 0 0,1 0-1 0 0,3 38 1 0 0,0-63-152 0 0,1 0 1 0 0,0 1 0 0 0,1-1 0 0 0,0 0-1 0 0,0 0 1 0 0,1-1 0 0 0,1 1-1 0 0,-1 0 1 0 0,2-1 0 0 0,-1 0 0 0 0,1 0-1 0 0,1 0 1 0 0,-1-1 0 0 0,1 0-1 0 0,1 0 1 0 0,0 0 0 0 0,0-1 0 0 0,10 8-1 0 0,-11-10-41 0 0,0-1-1 0 0,0 0 1 0 0,0-1-1 0 0,0 0 1 0 0,1 0-1 0 0,0 0 1 0 0,-1-1-1 0 0,1 0 0 0 0,0 0 1 0 0,0-1-1 0 0,0 1 1 0 0,1-2-1 0 0,-1 1 1 0 0,0-1-1 0 0,0 0 1 0 0,0-1-1 0 0,0 1 1 0 0,1-1-1 0 0,-1-1 0 0 0,0 1 1 0 0,-1-1-1 0 0,1-1 1 0 0,0 1-1 0 0,0-1 1 0 0,-1 0-1 0 0,10-6 1 0 0,-4 0-189 0 0,0 0 0 0 0,-1 0 0 0 0,0-1 0 0 0,0 0 0 0 0,-1-1 0 0 0,0 0 0 0 0,-1-1 0 0 0,-1 0 0 0 0,12-20 0 0 0,6-18-1203 0 0,23-62 1 0 0,-25 56 184 0 0,46-90 2450 0 0,-72 189 177 0 0,-28 129 991 0 0,-8 64-1397 0 0,34-194-1042 0 0,2 0 0 0 0,1 0 1 0 0,9 67-1 0 0,-6-95-133 0 0,0 0 0 0 0,2-1 0 0 0,-1 1 1 0 0,2-1-1 0 0,0 0 0 0 0,0-1 0 0 0,2 1 0 0 0,-1-1 1 0 0,1 0-1 0 0,10 12 0 0 0,-14-20 102 0 0,0 0 0 0 0,1 0-1 0 0,0 0 1 0 0,0-1 0 0 0,0 0 0 0 0,0 1-1 0 0,0-1 1 0 0,0 0 0 0 0,1-1 0 0 0,-1 1-1 0 0,1-1 1 0 0,0 0 0 0 0,0 0 0 0 0,0-1-1 0 0,0 1 1 0 0,0-1 0 0 0,0 0 0 0 0,0-1-1 0 0,1 1 1 0 0,-1-1 0 0 0,0 0 0 0 0,0 0-1 0 0,1-1 1 0 0,-1 1 0 0 0,0-1 0 0 0,0 0-1 0 0,0-1 1 0 0,0 1 0 0 0,8-4 0 0 0,-4 1-329 0 0,-1 0 1 0 0,0-1-1 0 0,1 0 1 0 0,-1 0-1 0 0,-1-1 1 0 0,1 0-1 0 0,-1 0 1 0 0,8-9-1 0 0,27-37-3396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3:29.52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158 1 3220 0 0,'0'0'8574'0'0,"-12"14"-7863"0"0,3-4-542 0 0,2-4-46 0 0,1 1 0 0 0,0 0-1 0 0,1 0 1 0 0,0 1 0 0 0,0-1-1 0 0,0 1 1 0 0,1 0 0 0 0,0 0-1 0 0,1 1 1 0 0,0-1 0 0 0,0 1 0 0 0,1 0-1 0 0,-2 10 1 0 0,-65 812 4251 0 0,64-680-4142 0 0,16 181 1 0 0,-5-272-180 0 0,2-1 1 0 0,3-1 0 0 0,3 0 0 0 0,2 0 0 0 0,2-2-1 0 0,29 61 1 0 0,-39-103-212 0 0,-1 1 0 0 0,2-1 0 0 0,0 0 1 0 0,0-1-1 0 0,13 13 0 0 0,-19-22-178 0 0,0-1 1 0 0,1 0-1 0 0,-1 0 0 0 0,1-1 1 0 0,0 1-1 0 0,0-1 0 0 0,0 1 1 0 0,0-1-1 0 0,0 0 1 0 0,6 1-1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2:53.6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1029 66 1552 0 0,'0'0'9438'0'0,"-25"-29"-6539"0"0,24 27-2851 0 0,1 0-1 0 0,-1 0 1 0 0,0 0-1 0 0,1 0 1 0 0,-1 0-1 0 0,0 1 1 0 0,0-1-1 0 0,0 0 0 0 0,-1 0 1 0 0,1 0-1 0 0,0 1 1 0 0,-1-1-1 0 0,1 1 1 0 0,-1-1-1 0 0,1 1 1 0 0,-1 0-1 0 0,0-1 1 0 0,0 1-1 0 0,1 0 1 0 0,-1 0-1 0 0,0 0 1 0 0,-2 0-1 0 0,1 1-125 0 0,-1 1 0 0 0,1-1 1 0 0,0 1-1 0 0,0 0 0 0 0,0 0 0 0 0,1 0 0 0 0,-1 0 0 0 0,0 1 1 0 0,0-1-1 0 0,1 1 0 0 0,-1-1 0 0 0,0 1 0 0 0,1 0 1 0 0,0 0-1 0 0,-4 4 0 0 0,-90 81 98 0 0,5 5-1 0 0,-120 152 1 0 0,-115 233-1941 0 0,285-406 977 0 0,2 2 0 0 0,-29 77 0 0 0,23-16-5324 0 0,38-106 3498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2:54.1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2152 0 0,'0'0'7808'0'0,"5"7"-7678"0"0,45 86 612 0 0,69 178 1 0 0,-21-41 627 0 0,-18-65-1398 0 0,29 59-190 0 0,-46-72-4093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2:54.5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0 315 2904 0 0,'0'0'4290'0'0,"18"-11"-3242"0"0,24-13-449 0 0,1 2 1 0 0,1 1-1 0 0,59-18 1 0 0,605-108-370 0 0,-568 124-208 0 0,7 3-704 0 0,-50 12-4920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2:55.4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 1 1408 0 0,'0'0'5102'0'0,"-6"16"-4887"0"0,5-15-211 0 0,-5 15 82 0 0,0 1 1 0 0,1-1-1 0 0,0 1 1 0 0,2 0 0 0 0,0 0-1 0 0,-1 25 1 0 0,23 320 2187 0 0,-10-246-1984 0 0,33 217 1669 0 0,-39-286-1364 0 0,-5-47-586 0 0,0 0 0 0 0,0-1 0 0 0,0 1 1 0 0,1-1-1 0 0,-1 1 0 0 0,0-1 0 0 0,0 0 0 0 0,0 0 0 0 0,1 0 0 0 0,-1 0 0 0 0,-2-2 0 0 0,0-2-54 0 0,0 0 0 0 0,0 0 0 0 0,0 0 0 0 0,1 0-1 0 0,0-1 1 0 0,0 0 0 0 0,0 1 0 0 0,1-1-1 0 0,0 0 1 0 0,0 0 0 0 0,1-1 0 0 0,-1 1-1 0 0,1 0 1 0 0,1 0 0 0 0,-1-11 0 0 0,1-10 196 0 0,1 1 1 0 0,6-37 0 0 0,-1 27-149 0 0,3 0 1 0 0,1 1-1 0 0,1 0 0 0 0,2 1 1 0 0,1 0-1 0 0,2 1 1 0 0,1 0-1 0 0,2 2 0 0 0,1 0 1 0 0,1 1-1 0 0,2 1 1 0 0,0 1-1 0 0,3 1 0 0 0,0 2 1 0 0,1 0-1 0 0,1 2 1 0 0,2 1-1 0 0,0 1 0 0 0,1 1 1 0 0,58-26-1 0 0,-75 40-91 0 0,0 0-1 0 0,1 0 0 0 0,0 2 1 0 0,0 0-1 0 0,0 0 0 0 0,0 1 1 0 0,20 0-1 0 0,-30 2 53 0 0,0 1-1 0 0,0 0 1 0 0,0 1-1 0 0,0-1 1 0 0,0 1-1 0 0,0 0 1 0 0,0 0 0 0 0,0 1-1 0 0,0-1 1 0 0,-1 1-1 0 0,1 0 1 0 0,0 0-1 0 0,-1 1 1 0 0,1 0-1 0 0,-1-1 1 0 0,0 1-1 0 0,0 1 1 0 0,0-1 0 0 0,-1 1-1 0 0,1-1 1 0 0,-1 1-1 0 0,0 0 1 0 0,0 0-1 0 0,0 0 1 0 0,3 7-1 0 0,4 10-965 0 0,-1 0 0 0 0,11 42 0 0 0,-6 11-4921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3:26.71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402 35 508 0 0,'-18'-15'15998'0'0,"13"16"-16116"0"0,0 0 0 0 0,0 0 0 0 0,1 1 0 0 0,-1-1 1 0 0,0 1-1 0 0,1 0 0 0 0,0 0 0 0 0,-1 1 0 0 0,1-1 1 0 0,0 1-1 0 0,0 0 0 0 0,1 0 0 0 0,-5 5 0 0 0,-47 48 18 0 0,52-52 74 0 0,-49 53 205 0 0,16-18-189 0 0,1 1 1 0 0,-45 68-1 0 0,72-95 42 0 0,0 0-1 0 0,1 1 0 0 0,1-1 1 0 0,0 1-1 0 0,1 1 1 0 0,1-1-1 0 0,0 0 1 0 0,1 1-1 0 0,0 0 0 0 0,1 0 1 0 0,1 0-1 0 0,0 0 1 0 0,3 25-1 0 0,-1-34-19 0 0,1 1 0 0 0,0-1 0 0 0,0 0 1 0 0,1 0-1 0 0,-1 0 0 0 0,1 0 0 0 0,1-1 0 0 0,-1 1 0 0 0,1-1 1 0 0,0 0-1 0 0,0 0 0 0 0,0 0 0 0 0,1 0 0 0 0,0-1 0 0 0,0 0 0 0 0,0 0 1 0 0,0 0-1 0 0,1-1 0 0 0,-1 1 0 0 0,9 2 0 0 0,14 7 47 0 0,0-1 1 0 0,58 15-1 0 0,-75-24-30 0 0,26 5 0 0 0,-1-1 0 0 0,1-2 0 0 0,0-2 0 0 0,1-1 0 0 0,-1-2 0 0 0,0-1 0 0 0,63-12 0 0 0,254-71 54 0 0,-338 80-83 0 0,25-8 24 0 0,-7 4-17 0 0,-1-1 1 0 0,0-2-1 0 0,-1-1 0 0 0,-1-2 0 0 0,32-19 0 0 0,-60 32-6 0 0,-1-1-1 0 0,1 0 1 0 0,-1 1-1 0 0,0-1 1 0 0,0 0-1 0 0,0 0 1 0 0,0-1-1 0 0,0 1 0 0 0,0 0 1 0 0,-1 0-1 0 0,1-1 1 0 0,-1 1-1 0 0,0-1 1 0 0,0 0-1 0 0,0 1 1 0 0,0-1-1 0 0,0 0 1 0 0,0 0-1 0 0,-1 0 1 0 0,1 1-1 0 0,-1-5 1 0 0,0 1 7 0 0,-1 1 0 0 0,1-1 0 0 0,-1 1 0 0 0,-1 0 1 0 0,1-1-1 0 0,-1 1 0 0 0,0 0 0 0 0,0 0 0 0 0,-1 0 0 0 0,-4-7 0 0 0,-4-5 18 0 0,-2 0-1 0 0,0 1 0 0 0,-1 0 1 0 0,-29-25-1 0 0,-7 0 161 0 0,-3 2 0 0 0,-1 2 1 0 0,-1 3-1 0 0,-2 2 0 0 0,-2 3 1 0 0,-93-33-1 0 0,-33 9 709 0 0,156 47-1343 0 0,0 2-1 0 0,0 1 0 0 0,-1 1 1 0 0,-44 3-1 0 0,44 6-2147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274 93 1436 0 0,'0'0'9054'0'0,"-5"12"-8877"0"0,-7 20-110 0 0,1 2-1 0 0,1-1 1 0 0,3 1 0 0 0,0 0 0 0 0,-3 60-1 0 0,6 197 735 0 0,5-187-261 0 0,28 245 1851 0 0,1 3-1255 0 0,-30-346-1156 0 0,0-1-1 0 0,0 1 1 0 0,-1-1-1 0 0,1 1 1 0 0,-1-1-1 0 0,-1 1 0 0 0,1-1 1 0 0,-1 0-1 0 0,0 0 1 0 0,0 0-1 0 0,-1 0 1 0 0,-5 9-1 0 0,6-11-57 0 0,-1 0 0 0 0,0 0-1 0 0,0-1 1 0 0,0 1 0 0 0,0-1 0 0 0,0 1 0 0 0,-1-1-1 0 0,1 0 1 0 0,-1 0 0 0 0,1 0 0 0 0,-1-1-1 0 0,0 0 1 0 0,0 1 0 0 0,0-1 0 0 0,0 0 0 0 0,0-1-1 0 0,0 1 1 0 0,-5 0 0 0 0,1-1-129 0 0,1 1 0 0 0,-1-1 0 0 0,0-1 0 0 0,1 1 0 0 0,-1-1 0 0 0,1-1 0 0 0,-1 1 0 0 0,1-1 0 0 0,0 0 0 0 0,0-1 0 0 0,0 0 0 0 0,0 0 0 0 0,0 0 0 0 0,0-1 0 0 0,-8-7 0 0 0,10 7 334 0 0,1-1 0 0 0,-1 1 0 0 0,1-1 0 0 0,0-1-1 0 0,1 1 1 0 0,-1 0 0 0 0,1-1 0 0 0,0 0 0 0 0,0 0 0 0 0,1 0 0 0 0,0 0 0 0 0,0 0 0 0 0,0 0 0 0 0,1 0 0 0 0,0-1-1 0 0,0 1 1 0 0,1-1 0 0 0,0-10 0 0 0,4-43 365 0 0,2 1-1 0 0,4 0 0 0 0,24-87 1 0 0,-22 99-223 0 0,12-45-183 0 0,4 2-1 0 0,3 1 1 0 0,5 1 0 0 0,3 2-1 0 0,4 1 1 0 0,4 3 0 0 0,77-103-1 0 0,-105 161-248 0 0,2 1 0 0 0,0 1 0 0 0,1 1-1 0 0,1 1 1 0 0,1 0 0 0 0,1 2 0 0 0,0 1-1 0 0,30-14 1 0 0,-35 21 123 0 0,0 2 1 0 0,0 0-1 0 0,0 1 0 0 0,1 1 1 0 0,0 1-1 0 0,0 0 0 0 0,1 2 0 0 0,-1 1 1 0 0,1 0-1 0 0,0 2 0 0 0,-1 0 1 0 0,27 4-1 0 0,-38-2 41 0 0,0 0 0 0 0,-1 1 0 0 0,1 0 1 0 0,-1 0-1 0 0,0 1 0 0 0,0 0 0 0 0,0 1 0 0 0,-1 0 1 0 0,1 0-1 0 0,-1 1 0 0 0,0 0 0 0 0,-1 0 0 0 0,0 1 0 0 0,0 0 1 0 0,0 1-1 0 0,-1-1 0 0 0,0 1 0 0 0,0 0 0 0 0,-1 0 0 0 0,0 1 1 0 0,5 12-1 0 0,-3-4 77 0 0,0 1 0 0 0,-1 0 0 0 0,-1 1 0 0 0,-1-1 0 0 0,-1 1 0 0 0,0 0 0 0 0,-2 0-1 0 0,0 0 1 0 0,-1 0 0 0 0,-3 22 0 0 0,2-32 33 0 0,0 0 0 0 0,-1 0 0 0 0,-1 0 0 0 0,1-1 0 0 0,-2 1 0 0 0,1-1 0 0 0,-1 0 0 0 0,0 0 0 0 0,-1 0-1 0 0,1 0 1 0 0,-12 12 0 0 0,6-9 9 0 0,0-1-1 0 0,-1 0 1 0 0,0 0 0 0 0,-1-1-1 0 0,0-1 1 0 0,-22 12-1 0 0,4-6-19 0 0,0-1-1 0 0,-1-1 0 0 0,-1-2 1 0 0,0-1-1 0 0,-56 8 1 0 0,25-11-252 0 0,0-2 0 0 0,0-4 0 0 0,-1-2 1 0 0,1-3-1 0 0,1-3 0 0 0,-73-18 1 0 0,53 14-175 0 0,46 11-2276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3:27.8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125 30 3412 0 0,'0'0'10152'0'0,"2"-4"-9941"0"0,4-12-524 0 0,-13 39 86 0 0,-15 43 437 0 0,1-12-163 0 0,2 0 0 0 0,2 1 1 0 0,3 1-1 0 0,3 0 1 0 0,2 1-1 0 0,2 0 1 0 0,2 78-1 0 0,5-127 32 0 0,0 0 0 0 0,1 0 0 0 0,0 0-1 0 0,1-1 1 0 0,0 1 0 0 0,0 0 0 0 0,1-1 0 0 0,-1 1 0 0 0,2-1 0 0 0,7 14-1 0 0,-8-17-78 0 0,-1-1 0 0 0,1 1-1 0 0,0-1 1 0 0,0 0 0 0 0,0 0-1 0 0,1 0 1 0 0,-1-1 0 0 0,1 1-1 0 0,-1-1 1 0 0,1 0 0 0 0,0 0-1 0 0,0 0 1 0 0,0 0 0 0 0,0-1-1 0 0,0 1 1 0 0,1-1 0 0 0,-1 0-1 0 0,0-1 1 0 0,1 1 0 0 0,-1-1-1 0 0,6 1 1 0 0,21-2-285 0 0,0-1 0 0 0,0-1 0 0 0,0-2 0 0 0,0-1 0 0 0,-1-1 0 0 0,0-2-1 0 0,0-1 1 0 0,-1-1 0 0 0,-1-2 0 0 0,0 0 0 0 0,30-21 0 0 0,-45 24 145 0 0,-1 0 1 0 0,0-1-1 0 0,0-1 1 0 0,-1 0-1 0 0,-1-1 1 0 0,0 0-1 0 0,-1 0 0 0 0,0-1 1 0 0,-1-1-1 0 0,-1 1 1 0 0,0-1-1 0 0,-1 0 1 0 0,8-30-1 0 0,-6 14 271 0 0,-1-1 1 0 0,-2 1-1 0 0,-2-1 0 0 0,0 0 1 0 0,-3 0-1 0 0,-2-37 0 0 0,-4 29 659 0 0,-1 0-1 0 0,-19-61 0 0 0,23 183-414 0 0,5 259 326 0 0,2 40-213 0 0,-3-364-461 0 0,0-1-1 0 0,0 1 1 0 0,2-1-1 0 0,0 0 1 0 0,1 0-1 0 0,0 0 1 0 0,2 0-1 0 0,0-1 1 0 0,13 26-1 0 0,-18-40-135 0 0,0 1-1 0 0,0-1 0 0 0,0 0 1 0 0,0 0-1 0 0,0 0 0 0 0,0 0 1 0 0,1 0-1 0 0,-1-1 0 0 0,0 1 1 0 0,0 0-1 0 0,1 0 1 0 0,-1-1-1 0 0,0 1 0 0 0,1-1 1 0 0,-1 1-1 0 0,1-1 0 0 0,2 1 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3:28.4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715 127 1188 0 0,'0'0'11448'0'0,"-9"-15"-10893"0"0,3 3-400 0 0,4 7-112 0 0,0 0 0 0 0,0 1 0 0 0,0 0 0 0 0,-1-1 1 0 0,1 1-1 0 0,-1 0 0 0 0,0 0 0 0 0,0 0 0 0 0,-1 1 0 0 0,1-1 0 0 0,-1 1 1 0 0,0 0-1 0 0,0 0 0 0 0,0 0 0 0 0,0 0 0 0 0,0 1 0 0 0,-1-1 1 0 0,1 1-1 0 0,-1 0 0 0 0,-7-2 0 0 0,-43-6 489 0 0,-104-5 0 0 0,131 14-463 0 0,-1 2 0 0 0,1 1 0 0 0,-1 1-1 0 0,1 1 1 0 0,-43 12 0 0 0,60-12-121 0 0,0 0 0 0 0,1 0 0 0 0,-1 1 0 0 0,1 0 1 0 0,0 1-1 0 0,0 0 0 0 0,0 1 0 0 0,1 0 0 0 0,0 0 0 0 0,0 1 1 0 0,1 0-1 0 0,0 0 0 0 0,1 1 0 0 0,-1 0 0 0 0,2 1 0 0 0,-1 0 1 0 0,2 0-1 0 0,-1 0 0 0 0,1 0 0 0 0,1 1 0 0 0,-1 0 1 0 0,2 0-1 0 0,0 0 0 0 0,0 1 0 0 0,1-1 0 0 0,1 1 0 0 0,-1-1 1 0 0,2 1-1 0 0,0-1 0 0 0,0 1 0 0 0,1 0 0 0 0,0-1 0 0 0,1 1 1 0 0,1-1-1 0 0,0 0 0 0 0,0 0 0 0 0,1 0 0 0 0,0 0 0 0 0,1 0 1 0 0,1-1-1 0 0,7 13 0 0 0,-1-8-52 0 0,1 0 0 0 0,0-1 1 0 0,0-1-1 0 0,1 0 0 0 0,1 0 0 0 0,1-2 1 0 0,-1 0-1 0 0,2 0 0 0 0,-1-2 0 0 0,1 0 1 0 0,35 12-1 0 0,17 3 151 0 0,128 24 1 0 0,-131-33-156 0 0,-29-8 114 0 0,-22-5 28 0 0,0 1 0 0 0,-1 1-1 0 0,1 0 1 0 0,-1 1 0 0 0,1 0 0 0 0,21 12-1 0 0,-35-16 13 0 0,0 0-1 0 0,0-1 0 0 0,1 1 1 0 0,-1 0-1 0 0,0 0 0 0 0,0 0 0 0 0,0 0 1 0 0,0 0-1 0 0,0 1 0 0 0,0-1 1 0 0,-1 0-1 0 0,1 0 0 0 0,0 0 0 0 0,0 1 1 0 0,-1-1-1 0 0,1 1 0 0 0,-1-1 0 0 0,1 0 1 0 0,-1 1-1 0 0,0-1 0 0 0,0 1 1 0 0,0-1-1 0 0,1 1 0 0 0,-1-1 0 0 0,0 0 1 0 0,-1 1-1 0 0,1-1 0 0 0,0 1 0 0 0,0-1 1 0 0,-1 1-1 0 0,1-1 0 0 0,-1 0 1 0 0,1 1-1 0 0,-1-1 0 0 0,1 0 0 0 0,-1 1 1 0 0,0-1-1 0 0,0 0 0 0 0,1 0 1 0 0,-1 1-1 0 0,0-1 0 0 0,0 0 0 0 0,-2 1 1 0 0,-6 7 133 0 0,0-1 0 0 0,0 0 0 0 0,-1 0 0 0 0,-12 7 0 0 0,14-9-262 0 0,-45 28-75 0 0,-2-3 0 0 0,-1-2 1 0 0,-1-2-1 0 0,-1-3 0 0 0,-83 23 1 0 0,-51-2-8043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3:29.13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647 178 1880 0 0,'0'0'8106'0'0,"-14"-14"-7051"0"0,2 1-841 0 0,1 0 17 0 0,-1 0-1 0 0,-1 1 1 0 0,0 0-1 0 0,-1 1 1 0 0,0 1-1 0 0,-20-12 1 0 0,12 11-111 0 0,0 1 1 0 0,0 1 0 0 0,0 2 0 0 0,-44-11 0 0 0,58 17-114 0 0,-1 0 0 0 0,0 0-1 0 0,0 1 1 0 0,1 0 0 0 0,-1 1 0 0 0,0 0 0 0 0,1 0 0 0 0,-1 1 0 0 0,1 0-1 0 0,-1 0 1 0 0,1 1 0 0 0,0 0 0 0 0,0 0 0 0 0,0 1 0 0 0,1 0-1 0 0,-13 9 1 0 0,5-1 35 0 0,-1 1 0 0 0,2 1-1 0 0,0 0 1 0 0,0 1 0 0 0,1 0-1 0 0,1 2 1 0 0,1-1-1 0 0,0 1 1 0 0,1 1 0 0 0,1-1-1 0 0,1 2 1 0 0,-7 20 0 0 0,5-5 123 0 0,1 0 1 0 0,2 0-1 0 0,1 1 0 0 0,2 0 1 0 0,1 0-1 0 0,3 38 1 0 0,0-63-152 0 0,1 0 1 0 0,0 1 0 0 0,1-1 0 0 0,0 0-1 0 0,0 0 1 0 0,1-1 0 0 0,1 1-1 0 0,-1 0 1 0 0,2-1 0 0 0,-1 0 0 0 0,1 0-1 0 0,1 0 1 0 0,-1-1 0 0 0,1 0-1 0 0,1 0 1 0 0,0 0 0 0 0,0-1 0 0 0,10 8-1 0 0,-11-10-41 0 0,0-1-1 0 0,0 0 1 0 0,0-1-1 0 0,0 0 1 0 0,1 0-1 0 0,0 0 1 0 0,-1-1-1 0 0,1 0 0 0 0,0 0 1 0 0,0-1-1 0 0,0 1 1 0 0,1-2-1 0 0,-1 1 1 0 0,0-1-1 0 0,0 0 1 0 0,0-1-1 0 0,0 1 1 0 0,1-1-1 0 0,-1-1 0 0 0,0 1 1 0 0,-1-1-1 0 0,1-1 1 0 0,0 1-1 0 0,0-1 1 0 0,-1 0-1 0 0,10-6 1 0 0,-4 0-189 0 0,0 0 0 0 0,-1 0 0 0 0,0-1 0 0 0,0 0 0 0 0,-1-1 0 0 0,0 0 0 0 0,-1-1 0 0 0,-1 0 0 0 0,12-20 0 0 0,6-18-1203 0 0,23-62 1 0 0,-25 56 184 0 0,46-90 2450 0 0,-72 189 177 0 0,-28 129 991 0 0,-8 64-1397 0 0,34-194-1042 0 0,2 0 0 0 0,1 0 1 0 0,9 67-1 0 0,-6-95-133 0 0,0 0 0 0 0,2-1 0 0 0,-1 1 1 0 0,2-1-1 0 0,0 0 0 0 0,0-1 0 0 0,2 1 0 0 0,-1-1 1 0 0,1 0-1 0 0,10 12 0 0 0,-14-20 102 0 0,0 0 0 0 0,1 0-1 0 0,0 0 1 0 0,0-1 0 0 0,0 0 0 0 0,0 1-1 0 0,0-1 1 0 0,0 0 0 0 0,1-1 0 0 0,-1 1-1 0 0,1-1 1 0 0,0 0 0 0 0,0 0 0 0 0,0-1-1 0 0,0 1 1 0 0,0-1 0 0 0,0 0 0 0 0,0-1-1 0 0,1 1 1 0 0,-1-1 0 0 0,0 0 0 0 0,0 0-1 0 0,1-1 1 0 0,-1 1 0 0 0,0-1 0 0 0,0 0-1 0 0,0-1 1 0 0,0 1 0 0 0,8-4 0 0 0,-4 1-329 0 0,-1 0 1 0 0,0-1-1 0 0,1 0 1 0 0,-1 0-1 0 0,-1-1 1 0 0,1 0-1 0 0,-1 0 1 0 0,8-9-1 0 0,27-37-3396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3:29.52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158 1 3220 0 0,'0'0'8574'0'0,"-12"14"-7863"0"0,3-4-542 0 0,2-4-46 0 0,1 1 0 0 0,0 0-1 0 0,1 0 1 0 0,0 1 0 0 0,0-1-1 0 0,0 1 1 0 0,1 0 0 0 0,0 0-1 0 0,1 1 1 0 0,0-1 0 0 0,0 1 0 0 0,1 0-1 0 0,-2 10 1 0 0,-65 812 4251 0 0,64-680-4142 0 0,16 181 1 0 0,-5-272-180 0 0,2-1 1 0 0,3-1 0 0 0,3 0 0 0 0,2 0 0 0 0,2-2-1 0 0,29 61 1 0 0,-39-103-212 0 0,-1 1 0 0 0,2-1 0 0 0,0 0 1 0 0,0-1-1 0 0,13 13 0 0 0,-19-22-178 0 0,0-1 1 0 0,1 0-1 0 0,-1 0 0 0 0,1-1 1 0 0,0 1-1 0 0,0-1 0 0 0,0 1 1 0 0,0-1-1 0 0,0 0 1 0 0,6 1-1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29:26.3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7155 7019 3676 0 0,'0'0'7342'0'0,"20"-37"-4751"0"0,-16 31-2380 0 0,-1-1 0 0 0,0 0 0 0 0,-1 0 0 0 0,0 0 0 0 0,0 0 0 0 0,0 0 0 0 0,-1 0 0 0 0,1-10 0 0 0,5-19-236 0 0,3-5 86 0 0,-2-1 0 0 0,-1 1 0 0 0,-3-1 0 0 0,-1 0-1 0 0,-2-1 1 0 0,-1 1 0 0 0,-3 0 0 0 0,-2 0 0 0 0,-14-63-1 0 0,-12-48 18 0 0,-13-49 57 0 0,0 36-125 0 0,-33-98 514 0 0,75 260-518 0 0,-189-461 510 0 0,157 403-490 0 0,-62-83 0 0 0,-13-25-99 0 0,46 55 44 0 0,-44-80 219 0 0,-190-266 0 0 0,138 244 3 0 0,65 82-178 0 0,-184-199-1 0 0,212 267-39 0 0,-660-618 130 0 0,112 214-82 0 0,-239-77 355 0 0,224 216-260 0 0,-30 64-275 0 0,349 164 293 0 0,-4 14 0 0 0,-561-85 0 0 0,705 155-161 0 0,96 14 60 0 0,1-4 1 0 0,-135-35-1 0 0,207 45-39 0 0,1 0 1 0 0,0 0-1 0 0,-1 0 1 0 0,1 0-1 0 0,-1 0 0 0 0,1 0 1 0 0,-1 0-1 0 0,1 0 1 0 0,0 0-1 0 0,-1 0 1 0 0,1 0-1 0 0,-1 0 0 0 0,1-1 1 0 0,0 1-1 0 0,-1 0 1 0 0,1 0-1 0 0,0 0 0 0 0,-1-1 1 0 0,1 1-1 0 0,0 0 1 0 0,-1-1-1 0 0,1 1 0 0 0,0 0 1 0 0,-1 0-1 0 0,1-1 1 0 0,0 1-1 0 0,0 0 0 0 0,-1-1 1 0 0,1 1-1 0 0,0-1 1 0 0,0 1-1 0 0,0 0 0 0 0,0-1 1 0 0,-1 1-1 0 0,1-1 1 0 0,0 1-1 0 0,0 0 0 0 0,0-1 1 0 0,0 1-1 0 0,0-1 1 0 0,0 1-1 0 0,0-1 0 0 0,17-12-520 0 0,-3 4 680 0 0,369-258-462 0 0,-170 122 227 0 0,-199 133 75 0 0,-12 9-34 0 0,1 0 1 0 0,0 0-1 0 0,0 0 1 0 0,0 1-1 0 0,0-1 1 0 0,1 1 0 0 0,-1 0-1 0 0,6-2 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29:26.37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10 380 0 0,'38'-10'15551'0'0,"-38"22"-14748"0"0,2 11-720 0 0,2-1 0 0 0,0 1 0 0 0,2-1-1 0 0,0 0 1 0 0,1 0 0 0 0,12 21 0 0 0,-5-4 40 0 0,9 21-33 0 0,2-2-1 0 0,2 0 1 0 0,3-1 0 0 0,3-2-1 0 0,2-1 1 0 0,2-2-1 0 0,2-2 1 0 0,3-1 0 0 0,1-2-1 0 0,85 70 1 0 0,-104-97-51 0 0,-17-13-39 0 0,0 0-1 0 0,0-1 1 0 0,0 0 0 0 0,1-1 0 0 0,0 0 0 0 0,0 0-1 0 0,0 0 1 0 0,1-1 0 0 0,16 5 0 0 0,-25-9 14 0 0,0 0 0 0 0,0 0 0 0 0,0 0 0 0 0,1 0 0 0 0,-1 0 0 0 0,0 0 0 0 0,0 0 0 0 0,1 0 0 0 0,-1 0 0 0 0,0 0 0 0 0,0 0-1 0 0,0 0 1 0 0,1 0 0 0 0,-1 0 0 0 0,0 0 0 0 0,0 0 0 0 0,0 0 0 0 0,1-1 0 0 0,-1 1 0 0 0,0 0 0 0 0,0 0 0 0 0,0 0 0 0 0,0 0 0 0 0,0 0 0 0 0,1-1 0 0 0,-1 1 0 0 0,0 0 0 0 0,0 0 0 0 0,0 0 0 0 0,0 0 0 0 0,0-1 0 0 0,0 1 0 0 0,0 0 0 0 0,0 0 0 0 0,1 0 0 0 0,-1-1 0 0 0,0 1 0 0 0,0 0 0 0 0,0 0 0 0 0,0-1 0 0 0,0 1 0 0 0,0 0 0 0 0,0 0 0 0 0,0 0 0 0 0,0-1 0 0 0,-1 1 0 0 0,1 0 0 0 0,0-1 0 0 0,-6-17 226 0 0,-12-15-292 0 0,10 20-300 0 0,-39-60-601 0 0,11 34-3966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09.1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830 88 328 0 0,'4'-3'7860'0'0,"-2"1"-7658"0"0,1 0 1 0 0,-1-1-1 0 0,0 1 0 0 0,0 0 0 0 0,0-1 1 0 0,0 0-1 0 0,0 1 0 0 0,-1-1 0 0 0,1 0 1 0 0,-1 0-1 0 0,0 0 0 0 0,1 0 1 0 0,-1 0-1 0 0,-1 0 0 0 0,2-4 0 0 0,-2 5-154 0 0,0 1 0 0 0,0-1 0 0 0,-1 1 0 0 0,1-1 1 0 0,0 1-1 0 0,-1 0 0 0 0,1-1 0 0 0,0 1 0 0 0,-1-1 0 0 0,0 1 0 0 0,1 0 0 0 0,-1-1 0 0 0,0 1 0 0 0,0 0 0 0 0,0 0 0 0 0,1-1 0 0 0,-1 1 0 0 0,0 0 0 0 0,-1 0 0 0 0,1 0 0 0 0,0 0 0 0 0,0 0 0 0 0,0 0 0 0 0,-1 1 0 0 0,1-1 0 0 0,0 0 0 0 0,-1 1 0 0 0,1-1 1 0 0,-1 1-1 0 0,1-1 0 0 0,0 1 0 0 0,-1 0 0 0 0,1-1 0 0 0,-1 1 0 0 0,1 0 0 0 0,-1 0 0 0 0,-2 0 0 0 0,-23-1-40 0 0,1 0 1 0 0,-1 2-1 0 0,1 1 0 0 0,-1 1 1 0 0,1 1-1 0 0,0 1 0 0 0,-42 15 1 0 0,22-4-19 0 0,1 3 0 0 0,0 2 1 0 0,-52 33-1 0 0,81-44 104 0 0,1 2 0 0 0,0 0 0 0 0,0 0-1 0 0,1 2 1 0 0,-22 26 0 0 0,28-30-111 0 0,0 1 1 0 0,1 0-1 0 0,0 0 0 0 0,0 0 0 0 0,2 1 0 0 0,-1 0 1 0 0,1 0-1 0 0,1 1 0 0 0,-4 17 0 0 0,7-24-84 0 0,0 0-1 0 0,1 1 1 0 0,0-1-1 0 0,0 0 1 0 0,0 1 0 0 0,1-1-1 0 0,0 0 1 0 0,0 0-1 0 0,0 0 1 0 0,1 0-1 0 0,0 0 1 0 0,0 0-1 0 0,0 0 1 0 0,1 0 0 0 0,0-1-1 0 0,0 1 1 0 0,1-1-1 0 0,-1 0 1 0 0,6 5-1 0 0,-2-3-22 0 0,0 0-1 0 0,0-1 0 0 0,1 0 0 0 0,0-1 0 0 0,0 0 1 0 0,0 0-1 0 0,1 0 0 0 0,-1-1 0 0 0,1-1 1 0 0,0 1-1 0 0,0-1 0 0 0,11 1 0 0 0,61 11 64 0 0,-51-11 73 0 0,1 1 1 0 0,-1 2 0 0 0,0 1 0 0 0,45 18-1 0 0,-68-23 24 0 0,0 1 0 0 0,-1-1-1 0 0,1 1 1 0 0,-1 0 0 0 0,0 1-1 0 0,0 0 1 0 0,0-1 0 0 0,-1 2-1 0 0,0-1 1 0 0,0 1 0 0 0,0 0-1 0 0,-1 0 1 0 0,0 0 0 0 0,0 0-1 0 0,0 1 1 0 0,-1 0 0 0 0,0 0-1 0 0,0 0 1 0 0,-1 0 0 0 0,0 0-1 0 0,0 0 1 0 0,-1 1 0 0 0,2 14-1 0 0,-3-4 136 0 0,-1 1 0 0 0,-1-1 0 0 0,0 1 0 0 0,-2-1 0 0 0,0 0 0 0 0,0 0 0 0 0,-2 0 0 0 0,0 0 0 0 0,-2-1 0 0 0,1 0-1 0 0,-2-1 1 0 0,0 0 0 0 0,-1 0 0 0 0,-1-1 0 0 0,-1 0 0 0 0,-18 19 0 0 0,9-12-172 0 0,0-2 0 0 0,-1-1 0 0 0,-1-1 0 0 0,-1 0 0 0 0,0-2 0 0 0,-1-1 0 0 0,-1-1 0 0 0,0-1 1 0 0,-51 18-1 0 0,23-16-1160 0 0,-58 10 1 0 0,81-20-2446 0 0,-52 0 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09.9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239 27 3024 0 0,'0'0'8976'0'0,"0"-6"-8711"0"0,-1 1-210 0 0,-1-11 103 0 0,-8 34-162 0 0,-43 130-11 0 0,-58 174-953 0 0,94-260 1001 0 0,2 2 0 0 0,3 0 1 0 0,-4 77-1 0 0,15-132 72 0 0,1 0 0 0 0,0 0 0 0 0,0-1 0 0 0,1 1 0 0 0,0 0 0 0 0,1-1 0 0 0,0 1 0 0 0,0-1 0 0 0,5 12 0 0 0,-5-16-83 0 0,0 0-1 0 0,1-1 0 0 0,-1 1 0 0 0,1-1 1 0 0,0 1-1 0 0,0-1 0 0 0,0 0 0 0 0,0 0 0 0 0,0 0 1 0 0,0-1-1 0 0,1 1 0 0 0,0-1 0 0 0,-1 0 0 0 0,1 0 1 0 0,0 0-1 0 0,0-1 0 0 0,0 1 0 0 0,0-1 1 0 0,0 0-1 0 0,0 0 0 0 0,6 1 0 0 0,3-1-18 0 0,1-1 0 0 0,0 0 0 0 0,-1-1 0 0 0,1 0 0 0 0,-1-1-1 0 0,1-1 1 0 0,-1 0 0 0 0,0 0 0 0 0,0-2 0 0 0,0 1 0 0 0,0-2 0 0 0,-1 0-1 0 0,16-10 1 0 0,16-12-181 0 0,0-2 0 0 0,39-37 0 0 0,-82 66 175 0 0,35-29-297 0 0,-1-2 1 0 0,-1-1-1 0 0,44-58 1 0 0,-68 79 302 0 0,-1-1 0 0 0,-1 0-1 0 0,0 0 1 0 0,0-1 0 0 0,-1 0 0 0 0,-1 0-1 0 0,-1-1 1 0 0,0 1 0 0 0,-1-1 0 0 0,0-1 0 0 0,-1 1-1 0 0,-1 0 1 0 0,0-1 0 0 0,-2-25 0 0 0,-1 32 31 0 0,0 1 1 0 0,-1 0 0 0 0,-1-1 0 0 0,1 1-1 0 0,-1 0 1 0 0,0 0 0 0 0,-1 1-1 0 0,0-1 1 0 0,0 1 0 0 0,-1 0-1 0 0,0 0 1 0 0,0 0 0 0 0,-1 1 0 0 0,0 0-1 0 0,0 0 1 0 0,0 0 0 0 0,-1 0-1 0 0,1 1 1 0 0,-10-5 0 0 0,-15-8 97 0 0,-1 1 1 0 0,-1 2-1 0 0,-46-15 1 0 0,-7-4-97 0 0,78 30-391 0 0,-27-16 189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0.83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 51 2072 0 0,'0'0'11034'0'0,"-4"0"-10884"0"0,-14 3-455 0 0,35-1-67 0 0,35-2 461 0 0,67-26-253 0 0,-90 18 60 0 0,0 1-1 0 0,1 2 1 0 0,57-4-1 0 0,-82 8 84 0 0,1 1-1 0 0,-1 0 0 0 0,1 1 0 0 0,0-1 0 0 0,-1 1 0 0 0,1 0 0 0 0,-1 1 0 0 0,0-1 0 0 0,1 1 0 0 0,-1 0 0 0 0,0 0 0 0 0,0 1 0 0 0,6 3 0 0 0,-8-3 32 0 0,0 0 0 0 0,-1 0 0 0 0,1 0 0 0 0,-1 1 0 0 0,1-1 0 0 0,-1 1 0 0 0,0 0 0 0 0,0 0 0 0 0,-1 0 0 0 0,1 0 0 0 0,-1 0 0 0 0,0 0 0 0 0,0 0 0 0 0,0 0 0 0 0,-1 0 0 0 0,1 0 0 0 0,-1 1 0 0 0,0 6 0 0 0,-1 8 22 0 0,0 0 0 0 0,-1 0 0 0 0,-1 1 0 0 0,-1-2-1 0 0,-1 1 1 0 0,-11 31 0 0 0,-57 108-112 0 0,47-105 82 0 0,-22 49-71 0 0,2-3 284 0 0,-3-3 0 0 0,-89 130 0 0 0,155-242-444 0 0,0 0 0 0 0,1 1 1 0 0,1 0-1 0 0,1 2 0 0 0,34-18 1 0 0,-33 19 243 0 0,1 2 0 0 0,0 0 1 0 0,1 1-1 0 0,0 2 1 0 0,0 0-1 0 0,0 1 0 0 0,30-3 1 0 0,-36 8 150 0 0,0 0 1 0 0,-1 1 0 0 0,1 1 0 0 0,-1 1 0 0 0,1 0 0 0 0,-1 1-1 0 0,0 0 1 0 0,0 2 0 0 0,0 0 0 0 0,0 1 0 0 0,19 10 0 0 0,6 7 400 0 0,52 41 0 0 0,-68-45-452 0 0,1-1-1 0 0,0-1 1 0 0,1-1-1 0 0,1-2 1 0 0,48 19-1 0 0,-67-30-276 0 0,0-1 1 0 0,0-1-1 0 0,0 1 0 0 0,0-1 0 0 0,0-1 1 0 0,0 0-1 0 0,0 0 0 0 0,1-1 1 0 0,-1 0-1 0 0,0-1 0 0 0,0 1 0 0 0,12-6 1 0 0,-14 5-364 0 0,-1-1 0 0 0,0 0 0 0 0,0 0 1 0 0,0 0-1 0 0,-1-1 0 0 0,1 0 1 0 0,-1 0-1 0 0,0-1 0 0 0,0 1 0 0 0,0-1 1 0 0,0 0-1 0 0,-1 0 0 0 0,0-1 0 0 0,0 1 1 0 0,-1-1-1 0 0,1 0 0 0 0,4-12 0 0 0,2-16-2659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1.2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0 252 3804 0 0,'0'0'8749'0'0,"12"-2"-8505"0"0,91-21 120 0 0,7 1-560 0 0,208-73 0 0 0,-230 61-872 0 0,58-25-6787 0 0,-114 43 4013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6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0 611 3160 0 0,'0'0'7340'0'0,"20"11"-6929"0"0,67 34-127 0 0,-78-42-234 0 0,0 1 0 0 0,0-2-1 0 0,0 1 1 0 0,0-1 0 0 0,1 0 0 0 0,0-1 0 0 0,-1 0-1 0 0,1-1 1 0 0,-1 0 0 0 0,1 0 0 0 0,0-1 0 0 0,-1 0-1 0 0,1-1 1 0 0,-1 0 0 0 0,12-4 0 0 0,4-3 32 0 0,0 0 0 0 0,0-1 0 0 0,-1-1 0 0 0,-1-2 0 0 0,0 0 0 0 0,0-2 0 0 0,39-32 0 0 0,-34 22 53 0 0,0-2 0 0 0,-2 0 0 0 0,-1-2 1 0 0,42-63-1 0 0,-61 84-93 0 0,-1-1 0 0 0,-1 0 0 0 0,0 0 0 0 0,0 0 0 0 0,0-1 0 0 0,-1 1 0 0 0,-1-1 0 0 0,1 0 0 0 0,-2 1 1 0 0,1-1-1 0 0,-2 0 0 0 0,1 0 0 0 0,-1 0 0 0 0,0-1 0 0 0,-4-14 0 0 0,2 17-53 0 0,0 0-1 0 0,-1-1 1 0 0,0 1 0 0 0,0 0 0 0 0,-1 0-1 0 0,0 1 1 0 0,-1-1 0 0 0,1 1-1 0 0,-2 0 1 0 0,1 0 0 0 0,-1 1 0 0 0,0-1-1 0 0,0 1 1 0 0,0 0 0 0 0,-1 1-1 0 0,0 0 1 0 0,-15-9 0 0 0,9 7-9 0 0,0 1 0 0 0,0 0-1 0 0,-1 1 1 0 0,1 1 0 0 0,-1 0 0 0 0,0 0 0 0 0,0 2 0 0 0,-1 0-1 0 0,1 0 1 0 0,-1 1 0 0 0,1 1 0 0 0,0 0 0 0 0,-1 1 0 0 0,1 1-1 0 0,0 0 1 0 0,-1 1 0 0 0,1 1 0 0 0,1 0 0 0 0,-1 1 0 0 0,1 0 0 0 0,-1 1-1 0 0,2 0 1 0 0,-1 1 0 0 0,1 1 0 0 0,-19 14 0 0 0,12-6 125 0 0,0 0 0 0 0,1 1 0 0 0,1 1 0 0 0,0 0 1 0 0,1 1-1 0 0,1 1 0 0 0,1 1 0 0 0,1 0 0 0 0,1 1 0 0 0,1 0 1 0 0,1 1-1 0 0,1 0 0 0 0,0 0 0 0 0,-5 29 0 0 0,7-11 67 0 0,1 0-1 0 0,2 0 0 0 0,2 0 1 0 0,2 0-1 0 0,6 48 0 0 0,-3-63-117 0 0,1 0 0 0 0,1 0 0 0 0,2 0 0 0 0,0 0-1 0 0,2-1 1 0 0,1-1 0 0 0,1 1 0 0 0,1-2 0 0 0,15 25 0 0 0,-16-35-165 0 0,0 0 0 0 0,1 0 0 0 0,0-1 0 0 0,1 0 0 0 0,0-1 0 0 0,1-1 0 0 0,0 0 0 0 0,1-1 0 0 0,-1-1 0 0 0,2 0 0 0 0,-1-1 0 0 0,1 0 0 0 0,1-1 0 0 0,-1-1 0 0 0,1-1 0 0 0,-1-1 0 0 0,1 0 0 0 0,1-1 0 0 0,-1 0 0 0 0,0-2 0 0 0,0 0 0 0 0,0-1 0 0 0,0 0 0 0 0,0-2 0 0 0,0 0 0 0 0,0-1 0 0 0,0 0 0 0 0,31-14 0 0 0,-17 4-1543 0 0,-1-2-1 0 0,0 0 0 0 0,45-35 1 0 0,-12-1-2387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1.79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62 1 6521 0 0,'0'0'10389'0'0,"-61"63"-12578"0"0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3.68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641 359 704 0 0,'0'0'8147'0'0,"14"-14"-7669"0"0,39-45-51 0 0,-49 54-351 0 0,-1 1 1 0 0,0-1 0 0 0,0 1 0 0 0,-1-1 0 0 0,1 0 0 0 0,-1 0 0 0 0,0 0 0 0 0,-1-1-1 0 0,1 1 1 0 0,-1 0 0 0 0,0-1 0 0 0,0 1 0 0 0,-1 0 0 0 0,0-1 0 0 0,0 1 0 0 0,0-1-1 0 0,0 1 1 0 0,-1-1 0 0 0,-2-9 0 0 0,2 12-5 0 0,-1-5-49 0 0,0 1 0 0 0,0-1 0 0 0,-1 1 0 0 0,0-1 0 0 0,-1 1 0 0 0,1 0 0 0 0,-1 0 0 0 0,-1 1 0 0 0,1-1 0 0 0,-1 1 0 0 0,0 0 0 0 0,-1 0 0 0 0,0 0 0 0 0,0 1 0 0 0,0 0 0 0 0,0 0 0 0 0,-1 1 0 0 0,1 0 0 0 0,-1 0 0 0 0,-14-6 0 0 0,4 3 8 0 0,-1 1-1 0 0,0 0 1 0 0,-1 1 0 0 0,1 1-1 0 0,-1 1 1 0 0,0 0-1 0 0,-30 1 1 0 0,46 2-42 0 0,-1 0 1 0 0,1 1-1 0 0,-1-1 0 0 0,1 1 1 0 0,-1 0-1 0 0,1 0 0 0 0,0 0 1 0 0,-1 1-1 0 0,1-1 0 0 0,0 1 1 0 0,0 0-1 0 0,0 0 0 0 0,0 0 1 0 0,0 0-1 0 0,0 0 0 0 0,1 1 0 0 0,-1-1 1 0 0,1 1-1 0 0,0 0 0 0 0,0 0 1 0 0,0-1-1 0 0,0 1 0 0 0,0 1 1 0 0,0-1-1 0 0,1 0 0 0 0,0 0 1 0 0,-1 1-1 0 0,1-1 0 0 0,0 0 1 0 0,0 6-1 0 0,-3 12-54 0 0,1 0 0 0 0,0 0 0 0 0,2 40 0 0 0,1-55 76 0 0,4 127 923 0 0,28 177 0 0 0,47 129 175 0 0,-21-131-140 0 0,-50-262-447 0 0,-2 1 1 0 0,-1 87 0 0 0,-5-132-490 0 0,0 1 0 0 0,0-1 0 0 0,0 1 0 0 0,0-1 1 0 0,-1 1-1 0 0,1-1 0 0 0,-1 1 0 0 0,0-1 0 0 0,0 0 0 0 0,1 1 1 0 0,-1-1-1 0 0,-1 0 0 0 0,1 0 0 0 0,0 1 0 0 0,0-1 0 0 0,-1 0 0 0 0,0 0 1 0 0,1-1-1 0 0,-1 1 0 0 0,0 0 0 0 0,-4 3 0 0 0,4-4-8 0 0,-1 0 1 0 0,-1 0-1 0 0,1 0 0 0 0,0 0 0 0 0,0-1 0 0 0,0 1 1 0 0,0-1-1 0 0,0 0 0 0 0,-1 0 0 0 0,1 0 1 0 0,0 0-1 0 0,0 0 0 0 0,0-1 0 0 0,-6-1 0 0 0,-5-2-109 0 0,0-1 0 0 0,1 0 0 0 0,0-1 0 0 0,0-1 0 0 0,0 0 0 0 0,-14-11 0 0 0,-57-54-1192 0 0,59 48 69 0 0,-2 1 0 0 0,-35-24-1 0 0,53 41 470 0 0,0 1 0 0 0,0 0-1 0 0,0 1 1 0 0,-1 0 0 0 0,1 0 0 0 0,-1 1-1 0 0,0 0 1 0 0,0 1 0 0 0,0 0 0 0 0,0 1-1 0 0,-21-1 1 0 0,6 3-1695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4.24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120 455 4396 0 0,'0'0'9820'0'0,"15"-3"-9361"0"0,50-13-91 0 0,-57 13-336 0 0,1-1 0 0 0,0 0 0 0 0,-1-1 0 0 0,0 0 1 0 0,0-1-1 0 0,0 1 0 0 0,-1-1 0 0 0,0-1 0 0 0,0 1 0 0 0,0-1 1 0 0,-1-1-1 0 0,0 1 0 0 0,6-11 0 0 0,0 2-28 0 0,7-8-42 0 0,-1 0-1 0 0,24-46 1 0 0,-37 59-4 0 0,-1 1-1 0 0,1 0 1 0 0,-2-1-1 0 0,1 0 1 0 0,-1 0-1 0 0,-1 0 1 0 0,0 0-1 0 0,-1-1 1 0 0,0 1-1 0 0,-1-16 1 0 0,0 24 4 0 0,-1 0 0 0 0,1 0 0 0 0,-1 0 0 0 0,1 0 1 0 0,-1 0-1 0 0,0 1 0 0 0,0-1 0 0 0,0 0 0 0 0,-1 0 0 0 0,1 1 0 0 0,-1-1 1 0 0,1 1-1 0 0,-1 0 0 0 0,0-1 0 0 0,0 1 0 0 0,0 0 0 0 0,0 0 1 0 0,-4-3-1 0 0,2 2-60 0 0,-1 1-1 0 0,0-1 1 0 0,0 1 0 0 0,0 0 0 0 0,0 0 0 0 0,0 0 0 0 0,0 1-1 0 0,-1-1 1 0 0,-7 0 0 0 0,1 1-51 0 0,0 1-1 0 0,0 0 1 0 0,0 0 0 0 0,1 1 0 0 0,-1 1-1 0 0,0 0 1 0 0,1 0 0 0 0,-20 8-1 0 0,18-4 127 0 0,1 1 0 0 0,0 0 0 0 0,0 1 0 0 0,1 1 0 0 0,0 0-1 0 0,0 0 1 0 0,1 1 0 0 0,0 0 0 0 0,1 1 0 0 0,0 0-1 0 0,1 0 1 0 0,0 1 0 0 0,1 0 0 0 0,0 1 0 0 0,1-1-1 0 0,0 1 1 0 0,1 0 0 0 0,-5 20 0 0 0,-2 14 209 0 0,2 0 0 0 0,2 1-1 0 0,2 0 1 0 0,1 51 0 0 0,4-71-69 0 0,1-1-1 0 0,1 1 1 0 0,2 0-1 0 0,0 0 0 0 0,2-1 1 0 0,1 0-1 0 0,17 47 1 0 0,-18-62-88 0 0,0 0 0 0 0,1-1 0 0 0,1 1 0 0 0,0-1 0 0 0,0-1 0 0 0,1 1 0 0 0,1-1 0 0 0,0-1 1 0 0,0 1-1 0 0,1-1 0 0 0,0-1 0 0 0,0 0 0 0 0,1-1 0 0 0,0 0 0 0 0,0 0 0 0 0,1-1 0 0 0,0-1 0 0 0,21 8 0 0 0,-11-7-72 0 0,1-1 0 0 0,-1 0 0 0 0,1-2-1 0 0,0 0 1 0 0,-1-2 0 0 0,1-1 0 0 0,0 0-1 0 0,0-2 1 0 0,0-1 0 0 0,-1 0 0 0 0,33-10-1 0 0,-36 7-661 0 0,0-1 0 0 0,-1-1 0 0 0,21-12 0 0 0,-23 11-918 0 0,-1-1 0 0 0,-1 0 1 0 0,25-23-1 0 0,1-10-2290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4.68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1656 0 0,'0'0'4793'0'0,"5"16"-3803"0"0,11 54-62 0 0,-3 1 1 0 0,7 105 0 0 0,-21 481 1143 0 0,-4-442 743 0 0,5-200-2747 0 0,-2 24 207 0 0,3 1 0 0 0,1 0-1 0 0,8 42 1 0 0,-8-73-388 0 0,-1 0 0 0 0,2 0 0 0 0,-1 0 0 0 0,1 0 1 0 0,1 0-1 0 0,-1 0 0 0 0,1-1 0 0 0,1 0 0 0 0,0 0 0 0 0,0 0 0 0 0,1 0 1 0 0,-1-1-1 0 0,2 0 0 0 0,-1 0 0 0 0,1 0 0 0 0,0-1 0 0 0,0 0 0 0 0,16 9 1 0 0,31-1-6493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5.2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 1 3208 0 0,'0'0'8036'0'0,"-2"13"-8180"0"0,-1 26 285 0 0,2 0-1 0 0,2 1 1 0 0,8 55 0 0 0,1 30-65 0 0,-7 65-146 0 0,7 144 708 0 0,-4-260 204 0 0,4-1-1 0 0,27 107 1 0 0,-31-155-775 0 0,2-1 1 0 0,1 0-1 0 0,1-1 0 0 0,0 0 0 0 0,2 0 1 0 0,1-1-1 0 0,1-1 0 0 0,17 22 0 0 0,-26-37-73 0 0,1 1 0 0 0,0-1 1 0 0,1 0-1 0 0,-1 0 0 0 0,1-1 0 0 0,0 0 0 0 0,1 0 0 0 0,-1-1 0 0 0,1 0 0 0 0,0 0 0 0 0,0 0 0 0 0,0-1 0 0 0,0-1 0 0 0,1 1 0 0 0,-1-1 0 0 0,1-1 0 0 0,-1 1 0 0 0,1-2 0 0 0,0 1 0 0 0,0-1 0 0 0,-1 0 0 0 0,1-1 1 0 0,0 0-1 0 0,-1-1 0 0 0,1 1 0 0 0,14-6 0 0 0,1-2-18 0 0,-1-1 0 0 0,0-1 0 0 0,-1-1 0 0 0,0-1 0 0 0,-1-1 0 0 0,-1 0 0 0 0,0-2 0 0 0,-1 0 0 0 0,0-2 0 0 0,25-31 0 0 0,-31 35 82 0 0,-2-1 0 0 0,0-1 0 0 0,-1 0 1 0 0,-1 0-1 0 0,0-1 0 0 0,-1 0 1 0 0,-1-1-1 0 0,-1 1 0 0 0,0-1 0 0 0,-1-1 1 0 0,-1 1-1 0 0,-1-1 0 0 0,-1 1 1 0 0,1-35-1 0 0,-4 43-15 0 0,0 1 1 0 0,0-1 0 0 0,-1 0-1 0 0,0 1 1 0 0,-1-1-1 0 0,0 1 1 0 0,-1 0-1 0 0,1 0 1 0 0,-2 0 0 0 0,1 0-1 0 0,-1 1 1 0 0,-1 0-1 0 0,1 0 1 0 0,-9-9 0 0 0,3 7-28 0 0,0 0-1 0 0,0 0 1 0 0,-1 1 0 0 0,0 1 0 0 0,0 0 0 0 0,-1 1 0 0 0,0 0 0 0 0,-23-8 0 0 0,0 4-181 0 0,-1 1-1 0 0,0 1 0 0 0,-1 3 0 0 0,1 1 1 0 0,-1 1-1 0 0,-54 3 0 0 0,74 1-11 0 0,1 1 0 0 0,-1 1 0 0 0,1 0 0 0 0,0 1 0 0 0,-31 10 0 0 0,41-10-113 0 0,1 0 0 0 0,0 0 0 0 0,-1 0 0 0 0,1 1 0 0 0,0 0 0 0 0,1 0 0 0 0,-1 0 0 0 0,1 1 0 0 0,0 0 0 0 0,0 0 0 0 0,0 0 0 0 0,1 1 0 0 0,-1 0 0 0 0,1 0 0 0 0,1 0 0 0 0,-6 11 0 0 0,-3 16-3201 0 0,-3 14-1782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5.79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223 0 312 0 0,'0'0'12919'0'0,"8"19"-11980"0"0,-2-1-696 0 0,6 13 297 0 0,1 0 0 0 0,19 31 0 0 0,13 22 577 0 0,-3 2 0 0 0,32 95-1 0 0,-56-128-1026 0 0,-2 2-1 0 0,-2 0 1 0 0,-3 0 0 0 0,7 104-1 0 0,-17-147-53 0 0,-1 0 0 0 0,0 0 0 0 0,-1 0 0 0 0,0 0 0 0 0,-1 0 0 0 0,-1 0 0 0 0,0-1 0 0 0,-6 17 0 0 0,7-23-14 0 0,-1 0-1 0 0,1-1 1 0 0,-1 0 0 0 0,0 1 0 0 0,0-1 0 0 0,-1 0-1 0 0,1-1 1 0 0,-1 1 0 0 0,0-1 0 0 0,0 1-1 0 0,0-1 1 0 0,0 0 0 0 0,-1-1 0 0 0,1 1 0 0 0,-1-1-1 0 0,0 0 1 0 0,0 0 0 0 0,1 0 0 0 0,-1 0 0 0 0,0-1-1 0 0,-1 0 1 0 0,-5 0 0 0 0,-10 2-186 0 0,-1-2 1 0 0,1-1-1 0 0,-1 0 0 0 0,0-2 1 0 0,1-1-1 0 0,-1 0 1 0 0,-36-11-1 0 0,31 5-644 0 0,0-1 0 0 0,0-1 0 0 0,1-1 0 0 0,0-1 0 0 0,-32-23 0 0 0,42 19-184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6.21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1772 0 0,'0'0'11492'0'0,"12"17"-10819"0"0,-4-5-565 0 0,-1-2-42 0 0,0 0 1 0 0,0 1-1 0 0,-1-1 1 0 0,-1 1 0 0 0,0 1-1 0 0,0-1 1 0 0,-1 1-1 0 0,-1-1 1 0 0,0 1-1 0 0,2 18 1 0 0,11 450 611 0 0,4 50 203 0 0,38-198 59 0 0,-46-288-1015 0 0,1 0 1 0 0,2-1 0 0 0,3 0 0 0 0,1-1 0 0 0,31 50 0 0 0,-9-39-608 0 0,16-27-6072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6.5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1 188 6385 0 0,'0'0'4471'0'0,"25"-11"-2875"0"0,0-1-1192 0 0,10-4 313 0 0,0 2 1 0 0,64-17-1 0 0,47-2 578 0 0,216-21 1 0 0,-20 38-5965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35.8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1221 226 236 0 0,'0'0'3651'0'0,"15"-14"-3550"0"0,126-99 1072 0 0,-129 105-1067 0 0,0 0 0 0 0,0 1 0 0 0,1 0 0 0 0,-1 1 0 0 0,2 1 0 0 0,16-6 0 0 0,90-19 540 0 0,-93 24-300 0 0,-12 3-262 0 0,1 0 0 0 0,0 1-1 0 0,0 1 1 0 0,0 0 0 0 0,0 1-1 0 0,0 1 1 0 0,0 0 0 0 0,0 1-1 0 0,-1 1 1 0 0,1 1 0 0 0,-1 0-1 0 0,1 1 1 0 0,19 9 0 0 0,368 143 931 0 0,-342-132-994 0 0,-1 2-1 0 0,-2 4 1 0 0,0 1-1 0 0,72 55 1 0 0,-28-7 106 0 0,115 116 0 0 0,-177-153-154 0 0,-1 2 1 0 0,-3 1 0 0 0,-1 2-1 0 0,-3 2 1 0 0,-2 1 0 0 0,-2 1-1 0 0,-2 2 1 0 0,24 74 0 0 0,41 85 253 0 0,-49-124-39 0 0,41 135 0 0 0,-65-153-324 0 0,-2 2-1 0 0,-4 0 1 0 0,-3 1 0 0 0,-1 120 0 0 0,-4 199-52 0 0,-2 214 476 0 0,-32 33 198 0 0,15-284-925 0 0,7-266 482 0 0,-40 172 1 0 0,29-186-28 0 0,-109 383-117 0 0,91-347-21 0 0,-5-2 1 0 0,-59 108-1 0 0,81-179 169 0 0,-203 363 205 0 0,214-389-158 0 0,-1 0-1 0 0,-1-1 1 0 0,0 0 0 0 0,0 0-1 0 0,-1-1 1 0 0,-1-1 0 0 0,0 0 0 0 0,-24 14-1 0 0,-16 6-418 0 0,-57 21-1 0 0,46-21-30 0 0,-165 102-201 0 0,171-94 668 0 0,-2-2 1 0 0,-1-3-1 0 0,-74 28 0 0 0,113-55 55 0 0,1-1 0 0 0,-1 0 0 0 0,1-2 0 0 0,-1 0 0 0 0,0-1 0 0 0,-1-2 1 0 0,1 0-1 0 0,0-1 0 0 0,-31-7 0 0 0,-22-7 78 0 0,-101-35-1 0 0,53 13-223 0 0,-108-17-321 0 0,100 25-149 0 0,-171-62 0 0 0,263 74 152 0 0,1-1-1 0 0,1-2 0 0 0,1-2 1 0 0,1-1-1 0 0,1-2 0 0 0,1-1 1 0 0,1-2-1 0 0,1-1 0 0 0,2-1 1 0 0,1-2-1 0 0,-39-56 0 0 0,23 18-558 0 0,2-1 0 0 0,3-2 0 0 0,4-1-1 0 0,3-2 1 0 0,-24-84 0 0 0,41 105-106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36.32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 3590 600 0 0,'-2'-14'411'0'0,"-8"-130"680"0"0,9-184 1 0 0,8 223-903 0 0,4 2 0 0 0,42-172-1 0 0,139-414-889 0 0,-95 349 615 0 0,-69 251 220 0 0,3 2 1 0 0,81-157-1 0 0,125-142 1033 0 0,-175 292-1034 0 0,-8 10 424 0 0,3 2 0 0 0,4 3 0 0 0,71-71 0 0 0,-97 119-691 0 0,1 1-1 0 0,2 2 1 0 0,79-45 0 0 0,132-46-4879 0 0,-215 103 4015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208 1028 628 0 0,'0'0'11160'0'0,"-16"10"-10194"0"0,-4 3-709 0 0,11-6-55 0 0,-1 0 0 0 0,-1-1 1 0 0,1 0-1 0 0,-18 6 1 0 0,15-54 2324 0 0,-60-278-1510 0 0,65 264-878 0 0,2 1 0 0 0,3-1 0 0 0,7-105 0 0 0,-2 141-165 0 0,2 1 0 0 0,0-1 0 0 0,1 1 0 0 0,1 0 0 0 0,1 1 1 0 0,1 0-1 0 0,0 0 0 0 0,1 0 0 0 0,1 1 0 0 0,1 0 0 0 0,0 1 0 0 0,1 0 0 0 0,1 1 0 0 0,1 1 0 0 0,0 0 0 0 0,22-18 1 0 0,-21 21-313 0 0,0 1 0 0 0,0 1 0 0 0,1 0 0 0 0,0 1 0 0 0,1 0 0 0 0,0 1 0 0 0,0 1 0 0 0,0 1 0 0 0,1 1 0 0 0,-1 0 0 0 0,27-2 0 0 0,-15 5-2491 0 0,52 3 0 0 0,-13 6-2356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09.1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830 88 328 0 0,'4'-3'7860'0'0,"-2"1"-7658"0"0,1 0 1 0 0,-1-1-1 0 0,0 1 0 0 0,0 0 0 0 0,0-1 1 0 0,0 0-1 0 0,0 1 0 0 0,-1-1 0 0 0,1 0 1 0 0,-1 0-1 0 0,0 0 0 0 0,1 0 1 0 0,-1 0-1 0 0,-1 0 0 0 0,2-4 0 0 0,-2 5-154 0 0,0 1 0 0 0,0-1 0 0 0,-1 1 0 0 0,1-1 1 0 0,0 1-1 0 0,-1 0 0 0 0,1-1 0 0 0,0 1 0 0 0,-1-1 0 0 0,0 1 0 0 0,1 0 0 0 0,-1-1 0 0 0,0 1 0 0 0,0 0 0 0 0,0 0 0 0 0,1-1 0 0 0,-1 1 0 0 0,0 0 0 0 0,-1 0 0 0 0,1 0 0 0 0,0 0 0 0 0,0 0 0 0 0,0 0 0 0 0,-1 1 0 0 0,1-1 0 0 0,0 0 0 0 0,-1 1 0 0 0,1-1 1 0 0,-1 1-1 0 0,1-1 0 0 0,0 1 0 0 0,-1 0 0 0 0,1-1 0 0 0,-1 1 0 0 0,1 0 0 0 0,-1 0 0 0 0,-2 0 0 0 0,-23-1-40 0 0,1 0 1 0 0,-1 2-1 0 0,1 1 0 0 0,-1 1 1 0 0,1 1-1 0 0,0 1 0 0 0,-42 15 1 0 0,22-4-19 0 0,1 3 0 0 0,0 2 1 0 0,-52 33-1 0 0,81-44 104 0 0,1 2 0 0 0,0 0 0 0 0,0 0-1 0 0,1 2 1 0 0,-22 26 0 0 0,28-30-111 0 0,0 1 1 0 0,1 0-1 0 0,0 0 0 0 0,0 0 0 0 0,2 1 0 0 0,-1 0 1 0 0,1 0-1 0 0,1 1 0 0 0,-4 17 0 0 0,7-24-84 0 0,0 0-1 0 0,1 1 1 0 0,0-1-1 0 0,0 0 1 0 0,0 1 0 0 0,1-1-1 0 0,0 0 1 0 0,0 0-1 0 0,0 0 1 0 0,1 0-1 0 0,0 0 1 0 0,0 0-1 0 0,0 0 1 0 0,1 0 0 0 0,0-1-1 0 0,0 1 1 0 0,1-1-1 0 0,-1 0 1 0 0,6 5-1 0 0,-2-3-22 0 0,0 0-1 0 0,0-1 0 0 0,1 0 0 0 0,0-1 0 0 0,0 0 1 0 0,0 0-1 0 0,1 0 0 0 0,-1-1 0 0 0,1-1 1 0 0,0 1-1 0 0,0-1 0 0 0,11 1 0 0 0,61 11 64 0 0,-51-11 73 0 0,1 1 1 0 0,-1 2 0 0 0,0 1 0 0 0,45 18-1 0 0,-68-23 24 0 0,0 1 0 0 0,-1-1-1 0 0,1 1 1 0 0,-1 0 0 0 0,0 1-1 0 0,0 0 1 0 0,0-1 0 0 0,-1 2-1 0 0,0-1 1 0 0,0 1 0 0 0,0 0-1 0 0,-1 0 1 0 0,0 0 0 0 0,0 0-1 0 0,0 1 1 0 0,-1 0 0 0 0,0 0-1 0 0,0 0 1 0 0,-1 0 0 0 0,0 0-1 0 0,0 0 1 0 0,-1 1 0 0 0,2 14-1 0 0,-3-4 136 0 0,-1 1 0 0 0,-1-1 0 0 0,0 1 0 0 0,-2-1 0 0 0,0 0 0 0 0,0 0 0 0 0,-2 0 0 0 0,0 0 0 0 0,-2-1 0 0 0,1 0-1 0 0,-2-1 1 0 0,0 0 0 0 0,-1 0 0 0 0,-1-1 0 0 0,-1 0 0 0 0,-18 19 0 0 0,9-12-172 0 0,0-2 0 0 0,-1-1 0 0 0,-1-1 0 0 0,-1 0 0 0 0,0-2 0 0 0,-1-1 0 0 0,-1-1 0 0 0,0-1 1 0 0,-51 18-1 0 0,23-16-1160 0 0,-58 10 1 0 0,81-20-2446 0 0,-52 0 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09.9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239 27 3024 0 0,'0'0'8976'0'0,"0"-6"-8711"0"0,-1 1-210 0 0,-1-11 103 0 0,-8 34-162 0 0,-43 130-11 0 0,-58 174-953 0 0,94-260 1001 0 0,2 2 0 0 0,3 0 1 0 0,-4 77-1 0 0,15-132 72 0 0,1 0 0 0 0,0 0 0 0 0,0-1 0 0 0,1 1 0 0 0,0 0 0 0 0,1-1 0 0 0,0 1 0 0 0,0-1 0 0 0,5 12 0 0 0,-5-16-83 0 0,0 0-1 0 0,1-1 0 0 0,-1 1 0 0 0,1-1 1 0 0,0 1-1 0 0,0-1 0 0 0,0 0 0 0 0,0 0 0 0 0,0 0 1 0 0,0-1-1 0 0,1 1 0 0 0,0-1 0 0 0,-1 0 0 0 0,1 0 1 0 0,0 0-1 0 0,0-1 0 0 0,0 1 0 0 0,0-1 1 0 0,0 0-1 0 0,0 0 0 0 0,6 1 0 0 0,3-1-18 0 0,1-1 0 0 0,0 0 0 0 0,-1-1 0 0 0,1 0 0 0 0,-1-1-1 0 0,1-1 1 0 0,-1 0 0 0 0,0 0 0 0 0,0-2 0 0 0,0 1 0 0 0,0-2 0 0 0,-1 0-1 0 0,16-10 1 0 0,16-12-181 0 0,0-2 0 0 0,39-37 0 0 0,-82 66 175 0 0,35-29-297 0 0,-1-2 1 0 0,-1-1-1 0 0,44-58 1 0 0,-68 79 302 0 0,-1-1 0 0 0,-1 0-1 0 0,0 0 1 0 0,0-1 0 0 0,-1 0 0 0 0,-1 0-1 0 0,-1-1 1 0 0,0 1 0 0 0,-1-1 0 0 0,0-1 0 0 0,-1 1-1 0 0,-1 0 1 0 0,0-1 0 0 0,-2-25 0 0 0,-1 32 31 0 0,0 1 1 0 0,-1 0 0 0 0,-1-1 0 0 0,1 1-1 0 0,-1 0 1 0 0,0 0 0 0 0,-1 1-1 0 0,0-1 1 0 0,0 1 0 0 0,-1 0-1 0 0,0 0 1 0 0,0 0 0 0 0,-1 1 0 0 0,0 0-1 0 0,0 0 1 0 0,0 0 0 0 0,-1 0-1 0 0,1 1 1 0 0,-10-5 0 0 0,-15-8 97 0 0,-1 1 1 0 0,-1 2-1 0 0,-46-15 1 0 0,-7-4-97 0 0,78 30-391 0 0,-27-16 189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0.83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 51 2072 0 0,'0'0'11034'0'0,"-4"0"-10884"0"0,-14 3-455 0 0,35-1-67 0 0,35-2 461 0 0,67-26-253 0 0,-90 18 60 0 0,0 1-1 0 0,1 2 1 0 0,57-4-1 0 0,-82 8 84 0 0,1 1-1 0 0,-1 0 0 0 0,1 1 0 0 0,0-1 0 0 0,-1 1 0 0 0,1 0 0 0 0,-1 1 0 0 0,0-1 0 0 0,1 1 0 0 0,-1 0 0 0 0,0 0 0 0 0,0 1 0 0 0,6 3 0 0 0,-8-3 32 0 0,0 0 0 0 0,-1 0 0 0 0,1 0 0 0 0,-1 1 0 0 0,1-1 0 0 0,-1 1 0 0 0,0 0 0 0 0,0 0 0 0 0,-1 0 0 0 0,1 0 0 0 0,-1 0 0 0 0,0 0 0 0 0,0 0 0 0 0,0 0 0 0 0,-1 0 0 0 0,1 0 0 0 0,-1 1 0 0 0,0 6 0 0 0,-1 8 22 0 0,0 0 0 0 0,-1 0 0 0 0,-1 1 0 0 0,-1-2-1 0 0,-1 1 1 0 0,-11 31 0 0 0,-57 108-112 0 0,47-105 82 0 0,-22 49-71 0 0,2-3 284 0 0,-3-3 0 0 0,-89 130 0 0 0,155-242-444 0 0,0 0 0 0 0,1 1 1 0 0,1 0-1 0 0,1 2 0 0 0,34-18 1 0 0,-33 19 243 0 0,1 2 0 0 0,0 0 1 0 0,1 1-1 0 0,0 2 1 0 0,0 0-1 0 0,0 1 0 0 0,30-3 1 0 0,-36 8 150 0 0,0 0 1 0 0,-1 1 0 0 0,1 1 0 0 0,-1 1 0 0 0,1 0 0 0 0,-1 1-1 0 0,0 0 1 0 0,0 2 0 0 0,0 0 0 0 0,0 1 0 0 0,19 10 0 0 0,6 7 400 0 0,52 41 0 0 0,-68-45-452 0 0,1-1-1 0 0,0-1 1 0 0,1-1-1 0 0,1-2 1 0 0,48 19-1 0 0,-67-30-276 0 0,0-1 1 0 0,0-1-1 0 0,0 1 0 0 0,0-1 0 0 0,0-1 1 0 0,0 0-1 0 0,0 0 0 0 0,1-1 1 0 0,-1 0-1 0 0,0-1 0 0 0,0 1 0 0 0,12-6 1 0 0,-14 5-364 0 0,-1-1 0 0 0,0 0 0 0 0,0 0 1 0 0,0 0-1 0 0,-1-1 0 0 0,1 0 1 0 0,-1 0-1 0 0,0-1 0 0 0,0 1 0 0 0,0-1 1 0 0,0 0-1 0 0,-1 0 0 0 0,0-1 0 0 0,0 1 1 0 0,-1-1-1 0 0,1 0 0 0 0,4-12 0 0 0,2-16-2659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1.2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0 252 3804 0 0,'0'0'8749'0'0,"12"-2"-8505"0"0,91-21 120 0 0,7 1-560 0 0,208-73 0 0 0,-230 61-872 0 0,58-25-6787 0 0,-114 43 4013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1.79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62 1 6521 0 0,'0'0'10389'0'0,"-61"63"-12578"0"0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3.68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641 359 704 0 0,'0'0'8147'0'0,"14"-14"-7669"0"0,39-45-51 0 0,-49 54-351 0 0,-1 1 1 0 0,0-1 0 0 0,0 1 0 0 0,-1-1 0 0 0,1 0 0 0 0,-1 0 0 0 0,0 0 0 0 0,-1-1-1 0 0,1 1 1 0 0,-1 0 0 0 0,0-1 0 0 0,0 1 0 0 0,-1 0 0 0 0,0-1 0 0 0,0 1 0 0 0,0-1-1 0 0,0 1 1 0 0,-1-1 0 0 0,-2-9 0 0 0,2 12-5 0 0,-1-5-49 0 0,0 1 0 0 0,0-1 0 0 0,-1 1 0 0 0,0-1 0 0 0,-1 1 0 0 0,1 0 0 0 0,-1 0 0 0 0,-1 1 0 0 0,1-1 0 0 0,-1 1 0 0 0,0 0 0 0 0,-1 0 0 0 0,0 0 0 0 0,0 1 0 0 0,0 0 0 0 0,0 0 0 0 0,-1 1 0 0 0,1 0 0 0 0,-1 0 0 0 0,-14-6 0 0 0,4 3 8 0 0,-1 1-1 0 0,0 0 1 0 0,-1 1 0 0 0,1 1-1 0 0,-1 1 1 0 0,0 0-1 0 0,-30 1 1 0 0,46 2-42 0 0,-1 0 1 0 0,1 1-1 0 0,-1-1 0 0 0,1 1 1 0 0,-1 0-1 0 0,1 0 0 0 0,0 0 1 0 0,-1 1-1 0 0,1-1 0 0 0,0 1 1 0 0,0 0-1 0 0,0 0 0 0 0,0 0 1 0 0,0 0-1 0 0,0 0 0 0 0,1 1 0 0 0,-1-1 1 0 0,1 1-1 0 0,0 0 0 0 0,0 0 1 0 0,0-1-1 0 0,0 1 0 0 0,0 1 1 0 0,0-1-1 0 0,1 0 0 0 0,0 0 1 0 0,-1 1-1 0 0,1-1 0 0 0,0 0 1 0 0,0 6-1 0 0,-3 12-54 0 0,1 0 0 0 0,0 0 0 0 0,2 40 0 0 0,1-55 76 0 0,4 127 923 0 0,28 177 0 0 0,47 129 175 0 0,-21-131-140 0 0,-50-262-447 0 0,-2 1 1 0 0,-1 87 0 0 0,-5-132-490 0 0,0 1 0 0 0,0-1 0 0 0,0 1 0 0 0,0-1 1 0 0,-1 1-1 0 0,1-1 0 0 0,-1 1 0 0 0,0-1 0 0 0,0 0 0 0 0,1 1 1 0 0,-1-1-1 0 0,-1 0 0 0 0,1 0 0 0 0,0 1 0 0 0,0-1 0 0 0,-1 0 0 0 0,0 0 1 0 0,1-1-1 0 0,-1 1 0 0 0,0 0 0 0 0,-4 3 0 0 0,4-4-8 0 0,-1 0 1 0 0,-1 0-1 0 0,1 0 0 0 0,0 0 0 0 0,0-1 0 0 0,0 1 1 0 0,0-1-1 0 0,0 0 0 0 0,-1 0 0 0 0,1 0 1 0 0,0 0-1 0 0,0 0 0 0 0,0-1 0 0 0,-6-1 0 0 0,-5-2-109 0 0,0-1 0 0 0,1 0 0 0 0,0-1 0 0 0,0-1 0 0 0,0 0 0 0 0,-14-11 0 0 0,-57-54-1192 0 0,59 48 69 0 0,-2 1 0 0 0,-35-24-1 0 0,53 41 470 0 0,0 1 0 0 0,0 0-1 0 0,0 1 1 0 0,-1 0 0 0 0,1 0 0 0 0,-1 1-1 0 0,0 0 1 0 0,0 1 0 0 0,0 0 0 0 0,0 1-1 0 0,-21-1 1 0 0,6 3-1695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4.24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120 455 4396 0 0,'0'0'9820'0'0,"15"-3"-9361"0"0,50-13-91 0 0,-57 13-336 0 0,1-1 0 0 0,0 0 0 0 0,-1-1 0 0 0,0 0 1 0 0,0-1-1 0 0,0 1 0 0 0,-1-1 0 0 0,0-1 0 0 0,0 1 0 0 0,0-1 1 0 0,-1-1-1 0 0,0 1 0 0 0,6-11 0 0 0,0 2-28 0 0,7-8-42 0 0,-1 0-1 0 0,24-46 1 0 0,-37 59-4 0 0,-1 1-1 0 0,1 0 1 0 0,-2-1-1 0 0,1 0 1 0 0,-1 0-1 0 0,-1 0 1 0 0,0 0-1 0 0,-1-1 1 0 0,0 1-1 0 0,-1-16 1 0 0,0 24 4 0 0,-1 0 0 0 0,1 0 0 0 0,-1 0 0 0 0,1 0 1 0 0,-1 0-1 0 0,0 1 0 0 0,0-1 0 0 0,0 0 0 0 0,-1 0 0 0 0,1 1 0 0 0,-1-1 1 0 0,1 1-1 0 0,-1 0 0 0 0,0-1 0 0 0,0 1 0 0 0,0 0 0 0 0,0 0 1 0 0,-4-3-1 0 0,2 2-60 0 0,-1 1-1 0 0,0-1 1 0 0,0 1 0 0 0,0 0 0 0 0,0 0 0 0 0,0 0 0 0 0,0 1-1 0 0,-1-1 1 0 0,-7 0 0 0 0,1 1-51 0 0,0 1-1 0 0,0 0 1 0 0,0 0 0 0 0,1 1 0 0 0,-1 1-1 0 0,0 0 1 0 0,1 0 0 0 0,-20 8-1 0 0,18-4 127 0 0,1 1 0 0 0,0 0 0 0 0,0 1 0 0 0,1 1 0 0 0,0 0-1 0 0,0 0 1 0 0,1 1 0 0 0,0 0 0 0 0,1 1 0 0 0,0 0-1 0 0,1 0 1 0 0,0 1 0 0 0,1 0 0 0 0,0 1 0 0 0,1-1-1 0 0,0 1 1 0 0,1 0 0 0 0,-5 20 0 0 0,-2 14 209 0 0,2 0 0 0 0,2 1-1 0 0,2 0 1 0 0,1 51 0 0 0,4-71-69 0 0,1-1-1 0 0,1 1 1 0 0,2 0-1 0 0,0 0 0 0 0,2-1 1 0 0,1 0-1 0 0,17 47 1 0 0,-18-62-88 0 0,0 0 0 0 0,1-1 0 0 0,1 1 0 0 0,0-1 0 0 0,0-1 0 0 0,1 1 0 0 0,1-1 0 0 0,0-1 1 0 0,0 1-1 0 0,1-1 0 0 0,0-1 0 0 0,0 0 0 0 0,1-1 0 0 0,0 0 0 0 0,0 0 0 0 0,1-1 0 0 0,0-1 0 0 0,21 8 0 0 0,-11-7-72 0 0,1-1 0 0 0,-1 0 0 0 0,1-2-1 0 0,0 0 1 0 0,-1-2 0 0 0,1-1 0 0 0,0 0-1 0 0,0-2 1 0 0,0-1 0 0 0,-1 0 0 0 0,33-10-1 0 0,-36 7-661 0 0,0-1 0 0 0,-1-1 0 0 0,21-12 0 0 0,-23 11-918 0 0,-1-1 0 0 0,-1 0 1 0 0,25-23-1 0 0,1-10-2290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4.68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1656 0 0,'0'0'4793'0'0,"5"16"-3803"0"0,11 54-62 0 0,-3 1 1 0 0,7 105 0 0 0,-21 481 1143 0 0,-4-442 743 0 0,5-200-2747 0 0,-2 24 207 0 0,3 1 0 0 0,1 0-1 0 0,8 42 1 0 0,-8-73-388 0 0,-1 0 0 0 0,2 0 0 0 0,-1 0 0 0 0,1 0 1 0 0,1 0-1 0 0,-1 0 0 0 0,1-1 0 0 0,1 0 0 0 0,0 0 0 0 0,0 0 0 0 0,1 0 1 0 0,-1-1-1 0 0,2 0 0 0 0,-1 0 0 0 0,1 0 0 0 0,0-1 0 0 0,0 0 0 0 0,16 9 1 0 0,31-1-6493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5.2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 1 3208 0 0,'0'0'8036'0'0,"-2"13"-8180"0"0,-1 26 285 0 0,2 0-1 0 0,2 1 1 0 0,8 55 0 0 0,1 30-65 0 0,-7 65-146 0 0,7 144 708 0 0,-4-260 204 0 0,4-1-1 0 0,27 107 1 0 0,-31-155-775 0 0,2-1 1 0 0,1 0-1 0 0,1-1 0 0 0,0 0 0 0 0,2 0 1 0 0,1-1-1 0 0,1-1 0 0 0,17 22 0 0 0,-26-37-73 0 0,1 1 0 0 0,0-1 1 0 0,1 0-1 0 0,-1 0 0 0 0,1-1 0 0 0,0 0 0 0 0,1 0 0 0 0,-1-1 0 0 0,1 0 0 0 0,0 0 0 0 0,0 0 0 0 0,0-1 0 0 0,0-1 0 0 0,1 1 0 0 0,-1-1 0 0 0,1-1 0 0 0,-1 1 0 0 0,1-2 0 0 0,0 1 0 0 0,0-1 0 0 0,-1 0 0 0 0,1-1 1 0 0,0 0-1 0 0,-1-1 0 0 0,1 1 0 0 0,14-6 0 0 0,1-2-18 0 0,-1-1 0 0 0,0-1 0 0 0,-1-1 0 0 0,0-1 0 0 0,-1-1 0 0 0,-1 0 0 0 0,0-2 0 0 0,-1 0 0 0 0,0-2 0 0 0,25-31 0 0 0,-31 35 82 0 0,-2-1 0 0 0,0-1 0 0 0,-1 0 1 0 0,-1 0-1 0 0,0-1 0 0 0,-1 0 1 0 0,-1-1-1 0 0,-1 1 0 0 0,0-1 0 0 0,-1-1 1 0 0,-1 1-1 0 0,-1-1 0 0 0,-1 1 1 0 0,1-35-1 0 0,-4 43-15 0 0,0 1 1 0 0,0-1 0 0 0,-1 0-1 0 0,0 1 1 0 0,-1-1-1 0 0,0 1 1 0 0,-1 0-1 0 0,1 0 1 0 0,-2 0 0 0 0,1 0-1 0 0,-1 1 1 0 0,-1 0-1 0 0,1 0 1 0 0,-9-9 0 0 0,3 7-28 0 0,0 0-1 0 0,0 0 1 0 0,-1 1 0 0 0,0 1 0 0 0,0 0 0 0 0,-1 1 0 0 0,0 0 0 0 0,-23-8 0 0 0,0 4-181 0 0,-1 1-1 0 0,0 1 0 0 0,-1 3 0 0 0,1 1 1 0 0,-1 1-1 0 0,-54 3 0 0 0,74 1-11 0 0,1 1 0 0 0,-1 1 0 0 0,1 0 0 0 0,0 1 0 0 0,-31 10 0 0 0,41-10-113 0 0,1 0 0 0 0,0 0 0 0 0,-1 0 0 0 0,1 1 0 0 0,0 0 0 0 0,1 0 0 0 0,-1 0 0 0 0,1 1 0 0 0,0 0 0 0 0,0 0 0 0 0,0 0 0 0 0,1 1 0 0 0,-1 0 0 0 0,1 0 0 0 0,1 0 0 0 0,-6 11 0 0 0,-3 16-3201 0 0,-3 14-1782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5.79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223 0 312 0 0,'0'0'12919'0'0,"8"19"-11980"0"0,-2-1-696 0 0,6 13 297 0 0,1 0 0 0 0,19 31 0 0 0,13 22 577 0 0,-3 2 0 0 0,32 95-1 0 0,-56-128-1026 0 0,-2 2-1 0 0,-2 0 1 0 0,-3 0 0 0 0,7 104-1 0 0,-17-147-53 0 0,-1 0 0 0 0,0 0 0 0 0,-1 0 0 0 0,0 0 0 0 0,-1 0 0 0 0,-1 0 0 0 0,0-1 0 0 0,-6 17 0 0 0,7-23-14 0 0,-1 0-1 0 0,1-1 1 0 0,-1 0 0 0 0,0 1 0 0 0,0-1 0 0 0,-1 0-1 0 0,1-1 1 0 0,-1 1 0 0 0,0-1 0 0 0,0 1-1 0 0,0-1 1 0 0,0 0 0 0 0,-1-1 0 0 0,1 1 0 0 0,-1-1-1 0 0,0 0 1 0 0,0 0 0 0 0,1 0 0 0 0,-1 0 0 0 0,0-1-1 0 0,-1 0 1 0 0,-5 0 0 0 0,-10 2-186 0 0,-1-2 1 0 0,1-1-1 0 0,-1 0 0 0 0,0-2 1 0 0,1-1-1 0 0,-1 0 1 0 0,-36-11-1 0 0,31 5-644 0 0,0-1 0 0 0,0-1 0 0 0,1-1 0 0 0,0-1 0 0 0,-32-23 0 0 0,42 19-184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6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83 1 2780 0 0,'0'0'11739'0'0,"-5"10"-11729"0"0,-4 9 20 0 0,1 0-1 0 0,1 0 1 0 0,0 1 0 0 0,2 1-1 0 0,0-1 1 0 0,-1 22-1 0 0,-9 141 506 0 0,11-104-193 0 0,-8 115 423 0 0,19 252 1 0 0,0-353-470 0 0,5-1 1 0 0,35 135 0 0 0,-38-192-250 0 0,2-1 0 0 0,1-1 0 0 0,1 0 0 0 0,3-1 0 0 0,0 0 1 0 0,2-1-1 0 0,1-1 0 0 0,2-1 0 0 0,39 44 0 0 0,-51-65-59 0 0,0 1 0 0 0,1-1-1 0 0,0-1 1 0 0,1 0 0 0 0,-1 0 0 0 0,1-1-1 0 0,0 0 1 0 0,1-1 0 0 0,0 0 0 0 0,-1-1-1 0 0,2-1 1 0 0,-1 0 0 0 0,0 0 0 0 0,19 1-1 0 0,-14-3 7 0 0,0-1-1 0 0,0-1 0 0 0,0-1 0 0 0,0 0 0 0 0,-1-1 0 0 0,1-1 0 0 0,-1 0 1 0 0,1-2-1 0 0,-1 1 0 0 0,16-10 0 0 0,-13 5 8 0 0,0-1-1 0 0,0 0 1 0 0,-1-2 0 0 0,-1 0-1 0 0,0-1 1 0 0,-1 0 0 0 0,25-30-1 0 0,-30 31 6 0 0,-1-1-1 0 0,0 0 0 0 0,-1-1 1 0 0,-1 1-1 0 0,0-2 1 0 0,-1 1-1 0 0,-1-1 0 0 0,0 0 1 0 0,-1 0-1 0 0,3-18 0 0 0,-6 17-12 0 0,-1 1 0 0 0,0-1 0 0 0,-1 1 0 0 0,0 0-1 0 0,-2-1 1 0 0,0 1 0 0 0,-1 0 0 0 0,0-1 0 0 0,-1 1-1 0 0,-1 1 1 0 0,-1-1 0 0 0,0 1 0 0 0,-1 0 0 0 0,0 0-1 0 0,-1 1 1 0 0,-1 0 0 0 0,-1 1 0 0 0,1-1 0 0 0,-2 2-1 0 0,0 0 1 0 0,-1 0 0 0 0,0 1 0 0 0,-18-13 0 0 0,6 6-79 0 0,0 2 0 0 0,-2 0 1 0 0,0 2-1 0 0,0 1 0 0 0,-2 1 0 0 0,1 2 1 0 0,-1 0-1 0 0,-1 2 0 0 0,0 1 1 0 0,0 1-1 0 0,0 2 0 0 0,-37-2 1 0 0,51 6 73 0 0,-1 0 1 0 0,0 0 0 0 0,1 2 0 0 0,-1 0 0 0 0,1 0 0 0 0,-1 2-1 0 0,-22 7 1 0 0,33-8-64 0 0,-1-1 0 0 0,1 1 0 0 0,0 0 0 0 0,0 0 0 0 0,0 0 0 0 0,0 1 0 0 0,1 0 0 0 0,-1 0 0 0 0,1 0 0 0 0,0 0 0 0 0,0 0-1 0 0,1 1 1 0 0,-1 0 0 0 0,1 0 0 0 0,0 0 0 0 0,0 0 0 0 0,1 1 0 0 0,-1-1 0 0 0,1 1 0 0 0,1-1 0 0 0,-1 1 0 0 0,1 0 0 0 0,-1 6 0 0 0,-1 9-2005 0 0,2 0 0 0 0,2 30-1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6.21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1772 0 0,'0'0'11492'0'0,"12"17"-10819"0"0,-4-5-565 0 0,-1-2-42 0 0,0 0 1 0 0,0 1-1 0 0,-1-1 1 0 0,-1 1 0 0 0,0 1-1 0 0,0-1 1 0 0,-1 1-1 0 0,-1-1 1 0 0,0 1-1 0 0,2 18 1 0 0,11 450 611 0 0,4 50 203 0 0,38-198 59 0 0,-46-288-1015 0 0,1 0 1 0 0,2-1 0 0 0,3 0 0 0 0,1-1 0 0 0,31 50 0 0 0,-9-39-608 0 0,16-27-6072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16.5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1 188 6385 0 0,'0'0'4471'0'0,"25"-11"-2875"0"0,0-1-1192 0 0,10-4 313 0 0,0 2 1 0 0,64-17-1 0 0,47-2 578 0 0,216-21 1 0 0,-20 38-5965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35.8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1221 226 236 0 0,'0'0'3651'0'0,"15"-14"-3550"0"0,126-99 1072 0 0,-129 105-1067 0 0,0 0 0 0 0,0 1 0 0 0,1 0 0 0 0,-1 1 0 0 0,2 1 0 0 0,16-6 0 0 0,90-19 540 0 0,-93 24-300 0 0,-12 3-262 0 0,1 0 0 0 0,0 1-1 0 0,0 1 1 0 0,0 0 0 0 0,0 1-1 0 0,0 1 1 0 0,0 0 0 0 0,0 1-1 0 0,-1 1 1 0 0,1 1 0 0 0,-1 0-1 0 0,1 1 1 0 0,19 9 0 0 0,368 143 931 0 0,-342-132-994 0 0,-1 2-1 0 0,-2 4 1 0 0,0 1-1 0 0,72 55 1 0 0,-28-7 106 0 0,115 116 0 0 0,-177-153-154 0 0,-1 2 1 0 0,-3 1 0 0 0,-1 2-1 0 0,-3 2 1 0 0,-2 1 0 0 0,-2 1-1 0 0,-2 2 1 0 0,24 74 0 0 0,41 85 253 0 0,-49-124-39 0 0,41 135 0 0 0,-65-153-324 0 0,-2 2-1 0 0,-4 0 1 0 0,-3 1 0 0 0,-1 120 0 0 0,-4 199-52 0 0,-2 214 476 0 0,-32 33 198 0 0,15-284-925 0 0,7-266 482 0 0,-40 172 1 0 0,29-186-28 0 0,-109 383-117 0 0,91-347-21 0 0,-5-2 1 0 0,-59 108-1 0 0,81-179 169 0 0,-203 363 205 0 0,214-389-158 0 0,-1 0-1 0 0,-1-1 1 0 0,0 0 0 0 0,0 0-1 0 0,-1-1 1 0 0,-1-1 0 0 0,0 0 0 0 0,-24 14-1 0 0,-16 6-418 0 0,-57 21-1 0 0,46-21-30 0 0,-165 102-201 0 0,171-94 668 0 0,-2-2 1 0 0,-1-3-1 0 0,-74 28 0 0 0,113-55 55 0 0,1-1 0 0 0,-1 0 0 0 0,1-2 0 0 0,-1 0 0 0 0,0-1 0 0 0,-1-2 1 0 0,1 0-1 0 0,0-1 0 0 0,-31-7 0 0 0,-22-7 78 0 0,-101-35-1 0 0,53 13-223 0 0,-108-17-321 0 0,100 25-149 0 0,-171-62 0 0 0,263 74 152 0 0,1-1-1 0 0,1-2 0 0 0,1-2 1 0 0,1-1-1 0 0,1-2 0 0 0,1-1 1 0 0,1-2-1 0 0,1-1 0 0 0,2-1 1 0 0,1-2-1 0 0,-39-56 0 0 0,23 18-558 0 0,2-1 0 0 0,3-2 0 0 0,4-1-1 0 0,3-2 1 0 0,-24-84 0 0 0,41 105-106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28:36.32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 3590 600 0 0,'-2'-14'411'0'0,"-8"-130"680"0"0,9-184 1 0 0,8 223-903 0 0,4 2 0 0 0,42-172-1 0 0,139-414-889 0 0,-95 349 615 0 0,-69 251 220 0 0,3 2 1 0 0,81-157-1 0 0,125-142 1033 0 0,-175 292-1034 0 0,-8 10 424 0 0,3 2 0 0 0,4 3 0 0 0,71-71 0 0 0,-97 119-691 0 0,1 1-1 0 0,2 2 1 0 0,79-45 0 0 0,132-46-4879 0 0,-215 103 4015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45.76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551 0 600 0 0,'0'0'4080'0'0,"-19"13"-3612"0"0,-135 94 1278 0 0,121-79-1231 0 0,0 2 1 0 0,2 1-1 0 0,2 2 0 0 0,0 1 1 0 0,3 1-1 0 0,1 1 1 0 0,1 1-1 0 0,-27 60 0 0 0,31-47-236 0 0,3 2-1 0 0,1 0 0 0 0,4 0 0 0 0,1 1 0 0 0,3 1 1 0 0,-3 98-1 0 0,9-93-142 0 0,3-1 0 0 0,2 0 1 0 0,12 58-1 0 0,-10-87-91 0 0,2-1 1 0 0,2 0-1 0 0,0-1 1 0 0,2 0-1 0 0,0 0 1 0 0,2-1-1 0 0,1-1 1 0 0,19 26-1 0 0,27 30 348 0 0,2-2 1 0 0,5-3-1 0 0,118 106 0 0 0,304 214 1192 0 0,-424-340-1338 0 0,3-3 1 0 0,105 63 0 0 0,-144-100-194 0 0,0-1-1 0 0,2-1 1 0 0,-1-2 0 0 0,2-1 0 0 0,-1-1-1 0 0,1-2 1 0 0,1-1 0 0 0,-1-2 0 0 0,51 2-1 0 0,30-11-38 0 0,0-6 0 0 0,201-44 0 0 0,-190 30-26 0 0,-34 5 12 0 0,-2-3 1 0 0,-1-5-1 0 0,-1-3 1 0 0,158-81-1 0 0,-139 57-35 0 0,-3-5-1 0 0,118-89 1 0 0,-187 123-6 0 0,-1-2 1 0 0,-1-2-1 0 0,-2 0 1 0 0,-1-2-1 0 0,-2-1 0 0 0,0-1 1 0 0,-3-2-1 0 0,0 0 1 0 0,33-75-1 0 0,-43 77 50 0 0,-2-1-1 0 0,-1 0 0 0 0,-1-1 1 0 0,-2 0-1 0 0,-2 0 0 0 0,-1 0 0 0 0,-1-1 1 0 0,-3 0-1 0 0,0 1 0 0 0,-3-1 1 0 0,-1 1-1 0 0,-1-1 0 0 0,-2 1 1 0 0,-2 1-1 0 0,0 0 0 0 0,-3 0 0 0 0,-1 1 1 0 0,-23-43-1 0 0,9 28 120 0 0,-2 2 0 0 0,-2 1 1 0 0,-2 1-1 0 0,-2 1 0 0 0,-76-71 0 0 0,2 20 81 0 0,-124-83 0 0 0,162 131-236 0 0,-1 2 0 0 0,-3 4 0 0 0,-2 3-1 0 0,-1 4 1 0 0,-1 3 0 0 0,-1 3-1 0 0,-113-21 1 0 0,43 21-320 0 0,-2 6 0 0 0,0 7 0 0 0,-184 7 0 0 0,227 11-748 0 0,0 5 0 0 0,-137 28 0 0 0,-75 46-5302 0 0,113-15 866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0.7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463 178 1696 0 0,'0'0'10739'0'0,"-5"-14"-10399"0"0,-5-21 512 0 0,-9-55 0 0 0,15 59-359 0 0,1 24-715 0 0,2 22-235 0 0,16 314 619 0 0,-5-187 398 0 0,-11 203 1 0 0,-5-302-364 0 0,-1 0 1 0 0,-3 0-1 0 0,-1-1 0 0 0,-3-1 0 0 0,-1 0 0 0 0,-2-1 1 0 0,-1 0-1 0 0,-3-2 0 0 0,0 0 0 0 0,-47 59 1 0 0,52-79-229 0 0,0-1 1 0 0,-1 0 0 0 0,-1-2 0 0 0,-1 0 0 0 0,0 0 0 0 0,-1-2 0 0 0,-1-1 0 0 0,0 0-1 0 0,-44 17 1 0 0,65-29 20 0 0,0 0 0 0 0,0 0 0 0 0,0-1 0 0 0,0 1 0 0 0,0 0 0 0 0,0 0 0 0 0,0 0 0 0 0,0 0 0 0 0,1 0-1 0 0,-1 0 1 0 0,0-1 0 0 0,0 1 0 0 0,0 0 0 0 0,0 0 0 0 0,0 0 0 0 0,0 0 0 0 0,0-1 0 0 0,0 1 0 0 0,0 0 0 0 0,0 0 0 0 0,0 0 0 0 0,0 0-1 0 0,0 0 1 0 0,0-1 0 0 0,0 1 0 0 0,-1 0 0 0 0,1 0 0 0 0,0 0 0 0 0,0 0 0 0 0,0 0 0 0 0,0 0 0 0 0,0-1 0 0 0,0 1 0 0 0,0 0-1 0 0,0 0 1 0 0,0 0 0 0 0,-1 0 0 0 0,1 0 0 0 0,0 0 0 0 0,0 0 0 0 0,0-1 0 0 0,0 1 0 0 0,0 0 0 0 0,0 0 0 0 0,-1 0 0 0 0,1 0 0 0 0,0 0-1 0 0,0 0 1 0 0,0 0 0 0 0,0 0 0 0 0,0 0 0 0 0,-1 0 0 0 0,1 0 0 0 0,0 0 0 0 0,0 0 0 0 0,0 0 0 0 0,0 0 0 0 0,-1 0 0 0 0,1 0-1 0 0,0 0 1 0 0,0 0 0 0 0,15-22-275 0 0,35-37 174 0 0,-40 48 70 0 0,413-452-295 0 0,-294 336 235 0 0,210-160 0 0 0,-322 274-15 0 0,45-31-41 0 0,-58 41 44 0 0,1 1 0 0 0,-1-1-1 0 0,1 1 1 0 0,0 0 0 0 0,0 0 0 0 0,0 1-1 0 0,0-1 1 0 0,0 1 0 0 0,0 0 0 0 0,0 0-1 0 0,6 1 1 0 0,-9 0 17 0 0,0 1 1 0 0,0 0-1 0 0,-1 0 1 0 0,1 0-1 0 0,0 0 0 0 0,-1 0 1 0 0,1 0-1 0 0,-1 0 1 0 0,0 0-1 0 0,1 1 1 0 0,-1-1-1 0 0,0 1 0 0 0,0-1 1 0 0,1 1-1 0 0,-1-1 1 0 0,-1 1-1 0 0,1 0 0 0 0,0-1 1 0 0,0 1-1 0 0,0 0 1 0 0,-1 0-1 0 0,1 2 1 0 0,12 46-2359 0 0,-8-20-442 0 0,-1 0-108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1.1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19 1788 0 0,'0'0'8261'0'0,"18"-4"-7434"0"0,55-10-146 0 0,-71 14-638 0 0,1 0-1 0 0,-1 0 1 0 0,0 0-1 0 0,0 1 1 0 0,1-1-1 0 0,-1 0 1 0 0,0 1-1 0 0,0 0 1 0 0,0-1-1 0 0,0 1 1 0 0,0 0-1 0 0,0 0 1 0 0,0 0-1 0 0,0 1 1 0 0,0-1-1 0 0,0 0 1 0 0,0 1-1 0 0,-1-1 1 0 0,1 1-1 0 0,1 2 1 0 0,21 36 418 0 0,-18-27-369 0 0,21 45 229 0 0,-2 0 0 0 0,26 98 0 0 0,12 28 1020 0 0,-51-154-1063 0 0,2-1 1 0 0,1 0-1 0 0,1-1 1 0 0,22 28 0 0 0,-35-52-276 0 0,0 0 1 0 0,0 0 0 0 0,1 0 0 0 0,-1 0-1 0 0,1 0 1 0 0,0-1 0 0 0,0 0 0 0 0,0 0 0 0 0,0 0-1 0 0,6 3 1 0 0,-8-6-88 0 0,0 1 0 0 0,1-1-1 0 0,-1 0 1 0 0,0 1 0 0 0,0-1-1 0 0,1 0 1 0 0,-1 0 0 0 0,0-1-1 0 0,0 1 1 0 0,1 0 0 0 0,-1-1 0 0 0,0 1-1 0 0,0-1 1 0 0,0 0 0 0 0,0 0-1 0 0,0 0 1 0 0,0 0 0 0 0,0 0-1 0 0,0 0 1 0 0,0 0 0 0 0,0-1 0 0 0,-1 1-1 0 0,1-1 1 0 0,-1 1 0 0 0,4-4-1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1.8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253 15 888 0 0,'0'0'10658'0'0,"-2"-4"-10247"0"0,2 4-408 0 0,0-1 1 0 0,0 1-1 0 0,0-1 1 0 0,0 1-1 0 0,0-1 0 0 0,0 1 1 0 0,0-1-1 0 0,-1 1 1 0 0,1-1-1 0 0,0 1 0 0 0,0 0 1 0 0,0-1-1 0 0,-1 1 1 0 0,1-1-1 0 0,0 1 0 0 0,-1 0 1 0 0,1-1-1 0 0,0 1 0 0 0,-1 0 1 0 0,1-1-1 0 0,-1 1 1 0 0,1 0-1 0 0,0 0 0 0 0,-1-1 1 0 0,1 1-1 0 0,-1 0 1 0 0,1 0-1 0 0,-1 0 0 0 0,1-1 1 0 0,-1 1-1 0 0,1 0 0 0 0,-1 0 1 0 0,1 0-1 0 0,-1 0 1 0 0,1 0-1 0 0,-1 0 0 0 0,1 0 1 0 0,-1 0-1 0 0,1 0 1 0 0,0 0-1 0 0,-1 1 0 0 0,1-1 1 0 0,-1 0-1 0 0,1 0 1 0 0,-1 0-1 0 0,1 0 0 0 0,-1 1 1 0 0,1-1-1 0 0,0 0 0 0 0,-1 1 1 0 0,1-1-1 0 0,-1 0 1 0 0,1 1-1 0 0,0-1 0 0 0,-1 0 1 0 0,1 1-1 0 0,-1 0 1 0 0,-21 36 203 0 0,16-25-144 0 0,-20 39 145 0 0,2 0-1 0 0,2 2 1 0 0,3 0 0 0 0,2 2 0 0 0,3 0 0 0 0,1 0 0 0 0,4 1 0 0 0,1 1-1 0 0,4-1 1 0 0,2 77 0 0 0,3-118-157 0 0,1-1 0 0 0,0 0-1 0 0,1 1 1 0 0,1-1 0 0 0,0-1 0 0 0,1 1 0 0 0,0-1-1 0 0,1 0 1 0 0,1 0 0 0 0,0 0 0 0 0,17 22 0 0 0,-18-27-54 0 0,0-1 0 0 0,1 0 0 0 0,0 0 0 0 0,1-1 0 0 0,0 1 0 0 0,0-2 0 0 0,0 1 0 0 0,0-1 0 0 0,1 0 0 0 0,0-1 0 0 0,0 0 1 0 0,0-1-1 0 0,0 1 0 0 0,1-2 0 0 0,-1 1 0 0 0,1-1 0 0 0,0-1 0 0 0,11 1 0 0 0,-7-3-92 0 0,0 0 1 0 0,0 0-1 0 0,0-2 0 0 0,0 1 0 0 0,0-2 0 0 0,-1 0 1 0 0,0-1-1 0 0,1 0 0 0 0,-2-1 0 0 0,1 0 1 0 0,-1-1-1 0 0,14-9 0 0 0,16-15-1051 0 0,73-71-1 0 0,-84 73 808 0 0,5-4-168 0 0,-1-2 0 0 0,59-77 0 0 0,-85 100 578 0 0,-1 0 0 0 0,0-1-1 0 0,-1 0 1 0 0,0 0 0 0 0,-1-1 0 0 0,-1 1 0 0 0,0-1-1 0 0,-1-1 1 0 0,-1 1 0 0 0,0-1 0 0 0,-1 1 0 0 0,0-1-1 0 0,-1 0 1 0 0,-1-20 0 0 0,-2 27 8 0 0,1 0 1 0 0,-1 1-1 0 0,-1-1 1 0 0,1 0-1 0 0,-1 1 0 0 0,-1 0 1 0 0,1 0-1 0 0,-1 0 0 0 0,0 0 1 0 0,-1 0-1 0 0,0 1 1 0 0,0 0-1 0 0,0 0 0 0 0,-1 0 1 0 0,1 0-1 0 0,-2 1 0 0 0,1 0 1 0 0,0 1-1 0 0,-1-1 1 0 0,0 1-1 0 0,0 0 0 0 0,0 1 1 0 0,-14-5-1 0 0,-3 0 40 0 0,0 0 0 0 0,-1 2 0 0 0,0 0-1 0 0,0 2 1 0 0,-1 1 0 0 0,-29 0 0 0 0,14 4-131 0 0,0 1 0 0 0,0 2 0 0 0,0 2 0 0 0,1 2 0 0 0,0 2 0 0 0,0 1 0 0 0,1 2 0 0 0,0 2 0 0 0,2 1 1 0 0,-37 22-1 0 0,62-31-591 0 0,-1 1 0 0 0,1 1 0 0 0,1 0 1 0 0,0 0-1 0 0,0 1 0 0 0,-10 13 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2.17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42 0 4864 0 0,'0'0'5713'0'0,"-28"87"-4749"0"0,20-48-436 0 0,4 1-428 0 0,2 2-100 0 0,2-3-268 0 0,0-4-208 0 0,6-6-320 0 0,2-9-264 0 0,0-6-212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2.5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28 0 5064 0 0,'0'0'3537'0'0,"-18"100"-2373"0"0,12-54-196 0 0,4 7-400 0 0,0 3-376 0 0,2-4-192 0 0,0-5-448 0 0,6-9-380 0 0,4-4-620 0 0,0-8-264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02.78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2152 0 0,'0'0'7808'0'0,"5"7"-7678"0"0,45 86 612 0 0,69 178 1 0 0,-21-41 627 0 0,-18-65-1398 0 0,29 59-190 0 0,-46-72-4093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1044 0 0,'0'0'13729'0'0,"3"18"-12912"0"0,42 256 1238 0 0,56 268-2835 0 0,-89-499 164 0 0,2 0 0 0 0,31 64 0 0 0,-36-95 61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3.22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91 444 0 0,'0'0'10112'0'0,"6"18"-9656"0"0,21 70 145 0 0,18 110-1 0 0,-20-54-125 0 0,22 171 1708 0 0,-48-254-1669 0 0,1-59-497 0 0,-1 1 1 0 0,1-1-1 0 0,-1 1 1 0 0,0-1-1 0 0,1 0 0 0 0,-1 1 1 0 0,0-1-1 0 0,-1 0 0 0 0,1 0 1 0 0,-2 3-1 0 0,2-4-4 0 0,1-1-1 0 0,-1 1 1 0 0,0 0 0 0 0,1-1-1 0 0,-1 1 1 0 0,0-1 0 0 0,0 1 0 0 0,0-1-1 0 0,1 0 1 0 0,-1 1 0 0 0,0-1-1 0 0,0 0 1 0 0,0 1 0 0 0,0-1-1 0 0,0 0 1 0 0,0 0 0 0 0,0 0 0 0 0,0 0-1 0 0,0 0 1 0 0,1 0 0 0 0,-1 0-1 0 0,0 0 1 0 0,0 0 0 0 0,0 0-1 0 0,0-1 1 0 0,0 1 0 0 0,-1-1-1 0 0,0 0-61 0 0,1 0-1 0 0,-1 0 0 0 0,1-1 0 0 0,-1 1 0 0 0,1 0 0 0 0,0-1 0 0 0,-1 1 0 0 0,1-1 0 0 0,0 1 0 0 0,0-1 0 0 0,0 0 0 0 0,0 1 0 0 0,1-1 0 0 0,-1 0 1 0 0,0 0-1 0 0,1 0 0 0 0,-1 0 0 0 0,1 1 0 0 0,0-1 0 0 0,-1 0 0 0 0,1-2 0 0 0,-3-46-584 0 0,3 45 608 0 0,2-25-175 0 0,0 1-1 0 0,2-1 1 0 0,13-50 0 0 0,35-86-53 0 0,-40 129 249 0 0,-7 23 27 0 0,82-217 389 0 0,-75 205-356 0 0,1 0 1 0 0,1 1 0 0 0,2 1-1 0 0,0 0 1 0 0,1 1 0 0 0,31-31-1 0 0,-45 51-61 0 0,0-1 0 0 0,1 1-1 0 0,-1 0 1 0 0,1 0 0 0 0,0 0-1 0 0,0 1 1 0 0,0 0 0 0 0,0-1-1 0 0,1 2 1 0 0,-1-1 0 0 0,0 0-1 0 0,1 1 1 0 0,-1 0 0 0 0,1 0-1 0 0,0 0 1 0 0,-1 0 0 0 0,9 1-1 0 0,-10 0-52 0 0,1 1 1 0 0,-1 0-1 0 0,1 0 0 0 0,-1 1 0 0 0,0-1 0 0 0,1 1 0 0 0,-1 0 0 0 0,0 0 0 0 0,0 0 1 0 0,0 0-1 0 0,0 0 0 0 0,0 1 0 0 0,-1-1 0 0 0,1 1 0 0 0,-1 0 0 0 0,1-1 1 0 0,-1 1-1 0 0,0 1 0 0 0,0-1 0 0 0,-1 0 0 0 0,1 0 0 0 0,-1 1 0 0 0,2 3 0 0 0,19 58-4297 0 0,-14-17-404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4.0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274 93 1436 0 0,'0'0'9054'0'0,"-5"12"-8877"0"0,-7 20-110 0 0,1 2-1 0 0,1-1 1 0 0,3 1 0 0 0,0 0 0 0 0,-3 60-1 0 0,6 197 735 0 0,5-187-261 0 0,28 245 1851 0 0,1 3-1255 0 0,-30-346-1156 0 0,0-1-1 0 0,0 1 1 0 0,-1-1-1 0 0,1 1 1 0 0,-1-1-1 0 0,-1 1 0 0 0,1-1 1 0 0,-1 0-1 0 0,0 0 1 0 0,0 0-1 0 0,-1 0 1 0 0,-5 9-1 0 0,6-11-57 0 0,-1 0 0 0 0,0 0-1 0 0,0-1 1 0 0,0 1 0 0 0,0-1 0 0 0,0 1 0 0 0,-1-1-1 0 0,1 0 1 0 0,-1 0 0 0 0,1 0 0 0 0,-1-1-1 0 0,0 0 1 0 0,0 1 0 0 0,0-1 0 0 0,0 0 0 0 0,0-1-1 0 0,0 1 1 0 0,-5 0 0 0 0,1-1-129 0 0,1 1 0 0 0,-1-1 0 0 0,0-1 0 0 0,1 1 0 0 0,-1-1 0 0 0,1-1 0 0 0,-1 1 0 0 0,1-1 0 0 0,0 0 0 0 0,0-1 0 0 0,0 0 0 0 0,0 0 0 0 0,0 0 0 0 0,0-1 0 0 0,-8-7 0 0 0,10 7 334 0 0,1-1 0 0 0,-1 1 0 0 0,1-1 0 0 0,0-1-1 0 0,1 1 1 0 0,-1 0 0 0 0,1-1 0 0 0,0 0 0 0 0,0 0 0 0 0,1 0 0 0 0,0 0 0 0 0,0 0 0 0 0,0 0 0 0 0,1 0 0 0 0,0-1-1 0 0,0 1 1 0 0,1-1 0 0 0,0-10 0 0 0,4-43 365 0 0,2 1-1 0 0,4 0 0 0 0,24-87 1 0 0,-22 99-223 0 0,12-45-183 0 0,4 2-1 0 0,3 1 1 0 0,5 1 0 0 0,3 2-1 0 0,4 1 1 0 0,4 3 0 0 0,77-103-1 0 0,-105 161-248 0 0,2 1 0 0 0,0 1 0 0 0,1 1-1 0 0,1 1 1 0 0,1 0 0 0 0,1 2 0 0 0,0 1-1 0 0,30-14 1 0 0,-35 21 123 0 0,0 2 1 0 0,0 0-1 0 0,0 1 0 0 0,1 1 1 0 0,0 1-1 0 0,0 0 0 0 0,1 2 0 0 0,-1 1 1 0 0,1 0-1 0 0,0 2 0 0 0,-1 0 1 0 0,27 4-1 0 0,-38-2 41 0 0,0 0 0 0 0,-1 1 0 0 0,1 0 1 0 0,-1 0-1 0 0,0 1 0 0 0,0 0 0 0 0,0 1 0 0 0,-1 0 1 0 0,1 0-1 0 0,-1 1 0 0 0,0 0 0 0 0,-1 0 0 0 0,0 1 0 0 0,0 0 1 0 0,0 1-1 0 0,-1-1 0 0 0,0 1 0 0 0,0 0 0 0 0,-1 0 0 0 0,0 1 1 0 0,5 12-1 0 0,-3-4 77 0 0,0 1 0 0 0,-1 0 0 0 0,-1 1 0 0 0,-1-1 0 0 0,-1 1 0 0 0,0 0 0 0 0,-2 0-1 0 0,0 0 1 0 0,-1 0 0 0 0,-3 22 0 0 0,2-32 33 0 0,0 0 0 0 0,-1 0 0 0 0,-1 0 0 0 0,1-1 0 0 0,-2 1 0 0 0,1-1 0 0 0,-1 0 0 0 0,0 0 0 0 0,-1 0-1 0 0,1 0 1 0 0,-12 12 0 0 0,6-9 9 0 0,0-1-1 0 0,-1 0 1 0 0,0 0 0 0 0,-1-1-1 0 0,0-1 1 0 0,-22 12-1 0 0,4-6-19 0 0,0-1-1 0 0,-1-1 0 0 0,-1-2 1 0 0,0-1-1 0 0,-56 8 1 0 0,25-11-252 0 0,0-2 0 0 0,0-4 0 0 0,-1-2 1 0 0,1-3-1 0 0,1-3 0 0 0,-73-18 1 0 0,53 14-175 0 0,46 11-2276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4.6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0 611 3160 0 0,'0'0'7340'0'0,"20"11"-6929"0"0,67 34-127 0 0,-78-42-234 0 0,0 1 0 0 0,0-2-1 0 0,0 1 1 0 0,0-1 0 0 0,1 0 0 0 0,0-1 0 0 0,-1 0-1 0 0,1-1 1 0 0,-1 0 0 0 0,1 0 0 0 0,0-1 0 0 0,-1 0-1 0 0,1-1 1 0 0,-1 0 0 0 0,12-4 0 0 0,4-3 32 0 0,0 0 0 0 0,0-1 0 0 0,-1-1 0 0 0,-1-2 0 0 0,0 0 0 0 0,0-2 0 0 0,39-32 0 0 0,-34 22 53 0 0,0-2 0 0 0,-2 0 0 0 0,-1-2 1 0 0,42-63-1 0 0,-61 84-93 0 0,-1-1 0 0 0,-1 0 0 0 0,0 0 0 0 0,0 0 0 0 0,0-1 0 0 0,-1 1 0 0 0,-1-1 0 0 0,1 0 0 0 0,-2 1 1 0 0,1-1-1 0 0,-2 0 0 0 0,1 0 0 0 0,-1 0 0 0 0,0-1 0 0 0,-4-14 0 0 0,2 17-53 0 0,0 0-1 0 0,-1-1 1 0 0,0 1 0 0 0,0 0 0 0 0,-1 0-1 0 0,0 1 1 0 0,-1-1 0 0 0,1 1-1 0 0,-2 0 1 0 0,1 0 0 0 0,-1 1 0 0 0,0-1-1 0 0,0 1 1 0 0,0 0 0 0 0,-1 1-1 0 0,0 0 1 0 0,-15-9 0 0 0,9 7-9 0 0,0 1 0 0 0,0 0-1 0 0,-1 1 1 0 0,1 1 0 0 0,-1 0 0 0 0,0 0 0 0 0,0 2 0 0 0,-1 0-1 0 0,1 0 1 0 0,-1 1 0 0 0,1 1 0 0 0,0 0 0 0 0,-1 1 0 0 0,1 1-1 0 0,0 0 1 0 0,-1 1 0 0 0,1 1 0 0 0,1 0 0 0 0,-1 1 0 0 0,1 0 0 0 0,-1 1-1 0 0,2 0 1 0 0,-1 1 0 0 0,1 1 0 0 0,-19 14 0 0 0,12-6 125 0 0,0 0 0 0 0,1 1 0 0 0,1 1 0 0 0,0 0 1 0 0,1 1-1 0 0,1 1 0 0 0,1 1 0 0 0,1 0 0 0 0,1 1 0 0 0,1 0 1 0 0,1 1-1 0 0,1 0 0 0 0,0 0 0 0 0,-5 29 0 0 0,7-11 67 0 0,1 0-1 0 0,2 0 0 0 0,2 0 1 0 0,2 0-1 0 0,6 48 0 0 0,-3-63-117 0 0,1 0 0 0 0,1 0 0 0 0,2 0 0 0 0,0 0-1 0 0,2-1 1 0 0,1-1 0 0 0,1 1 0 0 0,1-2 0 0 0,15 25 0 0 0,-16-35-165 0 0,0 0 0 0 0,1 0 0 0 0,0-1 0 0 0,1 0 0 0 0,0-1 0 0 0,1-1 0 0 0,0 0 0 0 0,1-1 0 0 0,-1-1 0 0 0,2 0 0 0 0,-1-1 0 0 0,1 0 0 0 0,1-1 0 0 0,-1-1 0 0 0,1-1 0 0 0,-1-1 0 0 0,1 0 0 0 0,1-1 0 0 0,-1 0 0 0 0,0-2 0 0 0,0 0 0 0 0,0-1 0 0 0,0 0 0 0 0,0-2 0 0 0,0 0 0 0 0,0-1 0 0 0,0 0 0 0 0,31-14 0 0 0,-17 4-1543 0 0,-1-2-1 0 0,0 0 0 0 0,45-35 1 0 0,-12-1-2387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5.0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208 1028 628 0 0,'0'0'11160'0'0,"-16"10"-10194"0"0,-4 3-709 0 0,11-6-55 0 0,-1 0 0 0 0,-1-1 1 0 0,1 0-1 0 0,-18 6 1 0 0,15-54 2324 0 0,-60-278-1510 0 0,65 264-878 0 0,2 1 0 0 0,3-1 0 0 0,7-105 0 0 0,-2 141-165 0 0,2 1 0 0 0,0-1 0 0 0,1 1 0 0 0,1 0 0 0 0,1 1 1 0 0,1 0-1 0 0,0 0 0 0 0,1 0 0 0 0,1 1 0 0 0,1 0 0 0 0,0 1 0 0 0,1 0 0 0 0,1 1 0 0 0,1 1 0 0 0,0 0 0 0 0,22-18 1 0 0,-21 21-313 0 0,0 1 0 0 0,0 1 0 0 0,1 0 0 0 0,0 1 0 0 0,1 0 0 0 0,0 1 0 0 0,0 1 0 0 0,0 1 0 0 0,1 1 0 0 0,-1 0 0 0 0,27-2 0 0 0,-15 5-2491 0 0,52 3 0 0 0,-13 6-2356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6.40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83 1 2780 0 0,'0'0'11739'0'0,"-5"10"-11729"0"0,-4 9 20 0 0,1 0-1 0 0,1 0 1 0 0,0 1 0 0 0,2 1-1 0 0,0-1 1 0 0,-1 22-1 0 0,-9 141 506 0 0,11-104-193 0 0,-8 115 423 0 0,19 252 1 0 0,0-353-470 0 0,5-1 1 0 0,35 135 0 0 0,-38-192-250 0 0,2-1 0 0 0,1-1 0 0 0,1 0 0 0 0,3-1 0 0 0,0 0 1 0 0,2-1-1 0 0,1-1 0 0 0,2-1 0 0 0,39 44 0 0 0,-51-65-59 0 0,0 1 0 0 0,1-1-1 0 0,0-1 1 0 0,1 0 0 0 0,-1 0 0 0 0,1-1-1 0 0,0 0 1 0 0,1-1 0 0 0,0 0 0 0 0,-1-1-1 0 0,2-1 1 0 0,-1 0 0 0 0,0 0 0 0 0,19 1-1 0 0,-14-3 7 0 0,0-1-1 0 0,0-1 0 0 0,0-1 0 0 0,0 0 0 0 0,-1-1 0 0 0,1-1 0 0 0,-1 0 1 0 0,1-2-1 0 0,-1 1 0 0 0,16-10 0 0 0,-13 5 8 0 0,0-1-1 0 0,0 0 1 0 0,-1-2 0 0 0,-1 0-1 0 0,0-1 1 0 0,-1 0 0 0 0,25-30-1 0 0,-30 31 6 0 0,-1-1-1 0 0,0 0 0 0 0,-1-1 1 0 0,-1 1-1 0 0,0-2 1 0 0,-1 1-1 0 0,-1-1 0 0 0,0 0 1 0 0,-1 0-1 0 0,3-18 0 0 0,-6 17-12 0 0,-1 1 0 0 0,0-1 0 0 0,-1 1 0 0 0,0 0-1 0 0,-2-1 1 0 0,0 1 0 0 0,-1 0 0 0 0,0-1 0 0 0,-1 1-1 0 0,-1 1 1 0 0,-1-1 0 0 0,0 1 0 0 0,-1 0 0 0 0,0 0-1 0 0,-1 1 1 0 0,-1 0 0 0 0,-1 1 0 0 0,1-1 0 0 0,-2 2-1 0 0,0 0 1 0 0,-1 0 0 0 0,0 1 0 0 0,-18-13 0 0 0,6 6-79 0 0,0 2 0 0 0,-2 0 1 0 0,0 2-1 0 0,0 1 0 0 0,-2 1 0 0 0,1 2 1 0 0,-1 0-1 0 0,-1 2 0 0 0,0 1 1 0 0,0 1-1 0 0,0 2 0 0 0,-37-2 1 0 0,51 6 73 0 0,-1 0 1 0 0,0 0 0 0 0,1 2 0 0 0,-1 0 0 0 0,1 0 0 0 0,-1 2-1 0 0,-22 7 1 0 0,33-8-64 0 0,-1-1 0 0 0,1 1 0 0 0,0 0 0 0 0,0 0 0 0 0,0 0 0 0 0,0 1 0 0 0,1 0 0 0 0,-1 0 0 0 0,1 0 0 0 0,0 0 0 0 0,0 0-1 0 0,1 1 1 0 0,-1 0 0 0 0,1 0 0 0 0,0 0 0 0 0,0 0 0 0 0,1 1 0 0 0,-1-1 0 0 0,1 1 0 0 0,1-1 0 0 0,-1 1 0 0 0,1 0 0 0 0,-1 6 0 0 0,-1 9-2005 0 0,2 0 0 0 0,2 30-1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6.7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1044 0 0,'0'0'13729'0'0,"3"18"-12912"0"0,42 256 1238 0 0,56 268-2835 0 0,-89-499 164 0 0,2 0 0 0 0,31 64 0 0 0,-36-95 61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7.09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75 235 7033 0 0,'0'0'9184'0'0,"-59"-104"-8011"0"0,51 85-429 0 0,2 0-264 0 0,4 1-468 0 0,2 2-12 0 0,0 1-196 0 0,8 2-28 0 0,2 0-320 0 0,2 4-288 0 0,4 1-413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7.5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1 838 2904 0 0,'0'0'10714'0'0,"21"-11"-9957"0"0,35-19-229 0 0,-2-2 0 0 0,68-53 0 0 0,-84 51-301 0 0,-1-1 1 0 0,-1-2 0 0 0,35-47-1 0 0,-51 57-240 0 0,-1-1-1 0 0,-1 0 0 0 0,-2-1 0 0 0,-1-1 1 0 0,22-60-1 0 0,-34 81-82 0 0,0-1 0 0 0,-1 1 0 0 0,0 0 0 0 0,-1-1 1 0 0,0 0-1 0 0,0 1 0 0 0,-1-1 0 0 0,-1 1 0 0 0,1-1 0 0 0,-1 0 0 0 0,-1 1 0 0 0,0-1 1 0 0,0 1-1 0 0,-1 0 0 0 0,-6-14 0 0 0,5 16-92 0 0,0 1 0 0 0,0 0 0 0 0,0 0 0 0 0,-1 0 1 0 0,0 1-1 0 0,0-1 0 0 0,-1 1 0 0 0,0 0 0 0 0,1 1 0 0 0,-2-1 0 0 0,1 1 0 0 0,0 0 0 0 0,-1 1 0 0 0,0 0 0 0 0,0 0 1 0 0,0 0-1 0 0,0 1 0 0 0,0 0 0 0 0,0 0 0 0 0,-11-1 0 0 0,11 2 152 0 0,0 0 0 0 0,0 0 1 0 0,0 1-1 0 0,0 0 0 0 0,0 0 0 0 0,0 1 0 0 0,0 0 0 0 0,0 0 1 0 0,0 1-1 0 0,0 0 0 0 0,0 0 0 0 0,1 0 0 0 0,-1 1 0 0 0,1 0 1 0 0,0 0-1 0 0,-11 8 0 0 0,8-4 112 0 0,0 1 0 0 0,1 1 0 0 0,0-1 0 0 0,0 1 0 0 0,1 1 1 0 0,0-1-1 0 0,1 1 0 0 0,0 1 0 0 0,-6 15 0 0 0,-4 13 459 0 0,2 0-1 0 0,2 1 1 0 0,1 0-1 0 0,2 1 1 0 0,-6 79-1 0 0,10-16 677 0 0,9 123 0 0 0,2-150-832 0 0,3-1 0 0 0,4 0-1 0 0,29 101 1 0 0,-27-130-247 0 0,1 0 0 0 0,2-2 0 0 0,3 0 0 0 0,1-2 0 0 0,2 0 0 0 0,42 55 0 0 0,-54-82-133 0 0,2 0-1 0 0,0-1 1 0 0,0-1-1 0 0,2 0 0 0 0,-1-1 1 0 0,2-1-1 0 0,0 0 1 0 0,0-2-1 0 0,22 11 1 0 0,-31-17-121 0 0,1-1 0 0 0,0 0 1 0 0,-1 0-1 0 0,2-1 0 0 0,-1 0 1 0 0,0 0-1 0 0,0-1 0 0 0,1-1 1 0 0,-1 1-1 0 0,0-1 0 0 0,1-1 0 0 0,-1 0 1 0 0,0 0-1 0 0,0-1 0 0 0,0 0 1 0 0,0-1-1 0 0,0 1 0 0 0,0-2 1 0 0,-1 1-1 0 0,1-2 0 0 0,-1 1 1 0 0,9-7-1 0 0,2-2-1109 0 0,-1-1 0 0 0,25-24 0 0 0,9-22-4099 0 0,4-9 340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7.9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733 363 1604 0 0,'0'0'8588'0'0,"8"-14"-7444"0"0,-8 13-1123 0 0,11-19 353 0 0,0-1 0 0 0,-2-1 0 0 0,0 1 0 0 0,7-32 0 0 0,-14 47-349 0 0,0 0 1 0 0,-1 0 0 0 0,0 0-1 0 0,0 0 1 0 0,-1 0-1 0 0,0 0 1 0 0,0 0 0 0 0,0 0-1 0 0,-1 0 1 0 0,0 0 0 0 0,0-1-1 0 0,0 2 1 0 0,-1-1-1 0 0,0 0 1 0 0,0 0 0 0 0,0 0-1 0 0,-1 1 1 0 0,0-1-1 0 0,0 1 1 0 0,0 0 0 0 0,-1 0-1 0 0,0 0 1 0 0,0 1-1 0 0,0-1 1 0 0,-7-5 0 0 0,0 2-63 0 0,0 1 1 0 0,0 1-1 0 0,-1 0 1 0 0,0 0 0 0 0,0 1-1 0 0,0 0 1 0 0,-1 1 0 0 0,0 1-1 0 0,0 0 1 0 0,0 1-1 0 0,0 0 1 0 0,0 1 0 0 0,0 0-1 0 0,0 1 1 0 0,0 1-1 0 0,-1 0 1 0 0,1 1 0 0 0,0 0-1 0 0,-13 4 1 0 0,2 1 63 0 0,1 1 0 0 0,-1 2 1 0 0,1 0-1 0 0,1 1 0 0 0,0 1 0 0 0,1 1 1 0 0,0 1-1 0 0,1 1 0 0 0,-21 20 0 0 0,17-13 138 0 0,1 1 0 0 0,1 1 0 0 0,2 1 0 0 0,0 1 0 0 0,2 1 0 0 0,1 0 0 0 0,1 2 0 0 0,1 0 1 0 0,2 0-1 0 0,0 1 0 0 0,3 1 0 0 0,0 0 0 0 0,2 0 0 0 0,1 1 0 0 0,2 0 0 0 0,1 0 0 0 0,1 1 0 0 0,3 50 0 0 0,1-75-152 0 0,0 1 1 0 0,0 0 0 0 0,1-1-1 0 0,0 0 1 0 0,1 1 0 0 0,0-1-1 0 0,0 0 1 0 0,0 0 0 0 0,1 0-1 0 0,1-1 1 0 0,-1 1-1 0 0,1-1 1 0 0,0 0 0 0 0,1-1-1 0 0,0 1 1 0 0,0-1 0 0 0,0 0-1 0 0,0 0 1 0 0,1-1-1 0 0,0 0 1 0 0,13 7 0 0 0,-10-7-104 0 0,1 0 1 0 0,0-1 0 0 0,0-1 0 0 0,0 0-1 0 0,0 0 1 0 0,0-1 0 0 0,1 0-1 0 0,-1-1 1 0 0,1-1 0 0 0,-1 0 0 0 0,1 0-1 0 0,-1-1 1 0 0,1 0 0 0 0,-1-1-1 0 0,21-6 1 0 0,-13 1-273 0 0,0 0 0 0 0,-1-1 0 0 0,0 0 0 0 0,0-2 0 0 0,-1 0-1 0 0,0-1 1 0 0,15-14 0 0 0,-13 9-991 0 0,-1-1-1 0 0,-1-1 1 0 0,17-23-1 0 0,16-31-3475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8.25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37 0 2464 0 0,'-2'23'6111'0'0,"-27"320"1388"0"0,24 379-3859 0 0,12-606-3483 0 0,5 1 0 0 0,6-2 0 0 0,4 0 1 0 0,45 132-1 0 0,-49-194-179 0 0,40 78 1 0 0,-49-113-158 0 0,1 0 1 0 0,1-1 0 0 0,0 0-1 0 0,2-1 1 0 0,0 0 0 0 0,0-1 0 0 0,26 22-1 0 0,-35-34-88 0 0,0 0 0 0 0,0-1 0 0 0,0 0 0 0 0,0 0 0 0 0,0 0 0 0 0,1 0 0 0 0,-1-1-1 0 0,1 1 1 0 0,6 0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6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75 235 7033 0 0,'0'0'9184'0'0,"-59"-104"-8011"0"0,51 85-429 0 0,2 0-264 0 0,4 1-468 0 0,2 2-12 0 0,0 1-196 0 0,8 2-28 0 0,2 0-320 0 0,2 4-288 0 0,4 1-413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45.76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551 0 600 0 0,'0'0'4080'0'0,"-19"13"-3612"0"0,-135 94 1278 0 0,121-79-1231 0 0,0 2 1 0 0,2 1-1 0 0,2 2 0 0 0,0 1 1 0 0,3 1-1 0 0,1 1 1 0 0,1 1-1 0 0,-27 60 0 0 0,31-47-236 0 0,3 2-1 0 0,1 0 0 0 0,4 0 0 0 0,1 1 0 0 0,3 1 1 0 0,-3 98-1 0 0,9-93-142 0 0,3-1 0 0 0,2 0 1 0 0,12 58-1 0 0,-10-87-91 0 0,2-1 1 0 0,2 0-1 0 0,0-1 1 0 0,2 0-1 0 0,0 0 1 0 0,2-1-1 0 0,1-1 1 0 0,19 26-1 0 0,27 30 348 0 0,2-2 1 0 0,5-3-1 0 0,118 106 0 0 0,304 214 1192 0 0,-424-340-1338 0 0,3-3 1 0 0,105 63 0 0 0,-144-100-194 0 0,0-1-1 0 0,2-1 1 0 0,-1-2 0 0 0,2-1 0 0 0,-1-1-1 0 0,1-2 1 0 0,1-1 0 0 0,-1-2 0 0 0,51 2-1 0 0,30-11-38 0 0,0-6 0 0 0,201-44 0 0 0,-190 30-26 0 0,-34 5 12 0 0,-2-3 1 0 0,-1-5-1 0 0,-1-3 1 0 0,158-81-1 0 0,-139 57-35 0 0,-3-5-1 0 0,118-89 1 0 0,-187 123-6 0 0,-1-2 1 0 0,-1-2-1 0 0,-2 0 1 0 0,-1-2-1 0 0,-2-1 0 0 0,0-1 1 0 0,-3-2-1 0 0,0 0 1 0 0,33-75-1 0 0,-43 77 50 0 0,-2-1-1 0 0,-1 0 0 0 0,-1-1 1 0 0,-2 0-1 0 0,-2 0 0 0 0,-1 0 0 0 0,-1-1 1 0 0,-3 0-1 0 0,0 1 0 0 0,-3-1 1 0 0,-1 1-1 0 0,-1-1 0 0 0,-2 1 1 0 0,-2 1-1 0 0,0 0 0 0 0,-3 0 0 0 0,-1 1 1 0 0,-23-43-1 0 0,9 28 120 0 0,-2 2 0 0 0,-2 1 1 0 0,-2 1-1 0 0,-2 1 0 0 0,-76-71 0 0 0,2 20 81 0 0,-124-83 0 0 0,162 131-236 0 0,-1 2 0 0 0,-3 4 0 0 0,-2 3-1 0 0,-1 4 1 0 0,-1 3 0 0 0,-1 3-1 0 0,-113-21 1 0 0,43 21-320 0 0,-2 6 0 0 0,0 7 0 0 0,-184 7 0 0 0,227 11-748 0 0,0 5 0 0 0,-137 28 0 0 0,-75 46-5302 0 0,113-15 866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0.7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463 178 1696 0 0,'0'0'10739'0'0,"-5"-14"-10399"0"0,-5-21 512 0 0,-9-55 0 0 0,15 59-359 0 0,1 24-715 0 0,2 22-235 0 0,16 314 619 0 0,-5-187 398 0 0,-11 203 1 0 0,-5-302-364 0 0,-1 0 1 0 0,-3 0-1 0 0,-1-1 0 0 0,-3-1 0 0 0,-1 0 0 0 0,-2-1 1 0 0,-1 0-1 0 0,-3-2 0 0 0,0 0 0 0 0,-47 59 1 0 0,52-79-229 0 0,0-1 1 0 0,-1 0 0 0 0,-1-2 0 0 0,-1 0 0 0 0,0 0 0 0 0,-1-2 0 0 0,-1-1 0 0 0,0 0-1 0 0,-44 17 1 0 0,65-29 20 0 0,0 0 0 0 0,0 0 0 0 0,0-1 0 0 0,0 1 0 0 0,0 0 0 0 0,0 0 0 0 0,0 0 0 0 0,0 0 0 0 0,1 0-1 0 0,-1 0 1 0 0,0-1 0 0 0,0 1 0 0 0,0 0 0 0 0,0 0 0 0 0,0 0 0 0 0,0 0 0 0 0,0-1 0 0 0,0 1 0 0 0,0 0 0 0 0,0 0 0 0 0,0 0 0 0 0,0 0-1 0 0,0 0 1 0 0,0-1 0 0 0,0 1 0 0 0,-1 0 0 0 0,1 0 0 0 0,0 0 0 0 0,0 0 0 0 0,0 0 0 0 0,0 0 0 0 0,0-1 0 0 0,0 1 0 0 0,0 0-1 0 0,0 0 1 0 0,0 0 0 0 0,-1 0 0 0 0,1 0 0 0 0,0 0 0 0 0,0 0 0 0 0,0-1 0 0 0,0 1 0 0 0,0 0 0 0 0,0 0 0 0 0,-1 0 0 0 0,1 0 0 0 0,0 0-1 0 0,0 0 1 0 0,0 0 0 0 0,0 0 0 0 0,0 0 0 0 0,-1 0 0 0 0,1 0 0 0 0,0 0 0 0 0,0 0 0 0 0,0 0 0 0 0,0 0 0 0 0,-1 0 0 0 0,1 0-1 0 0,0 0 1 0 0,0 0 0 0 0,15-22-275 0 0,35-37 174 0 0,-40 48 70 0 0,413-452-295 0 0,-294 336 235 0 0,210-160 0 0 0,-322 274-15 0 0,45-31-41 0 0,-58 41 44 0 0,1 1 0 0 0,-1-1-1 0 0,1 1 1 0 0,0 0 0 0 0,0 0 0 0 0,0 1-1 0 0,0-1 1 0 0,0 1 0 0 0,0 0 0 0 0,0 0-1 0 0,6 1 1 0 0,-9 0 17 0 0,0 1 1 0 0,0 0-1 0 0,-1 0 1 0 0,1 0-1 0 0,0 0 0 0 0,-1 0 1 0 0,1 0-1 0 0,-1 0 1 0 0,0 0-1 0 0,1 1 1 0 0,-1-1-1 0 0,0 1 0 0 0,0-1 1 0 0,1 1-1 0 0,-1-1 1 0 0,-1 1-1 0 0,1 0 0 0 0,0-1 1 0 0,0 1-1 0 0,0 0 1 0 0,-1 0-1 0 0,1 2 1 0 0,12 46-2359 0 0,-8-20-442 0 0,-1 0-108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1.1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19 1788 0 0,'0'0'8261'0'0,"18"-4"-7434"0"0,55-10-146 0 0,-71 14-638 0 0,1 0-1 0 0,-1 0 1 0 0,0 0-1 0 0,0 1 1 0 0,1-1-1 0 0,-1 0 1 0 0,0 1-1 0 0,0 0 1 0 0,0-1-1 0 0,0 1 1 0 0,0 0-1 0 0,0 0 1 0 0,0 0-1 0 0,0 1 1 0 0,0-1-1 0 0,0 0 1 0 0,0 1-1 0 0,-1-1 1 0 0,1 1-1 0 0,1 2 1 0 0,21 36 418 0 0,-18-27-369 0 0,21 45 229 0 0,-2 0 0 0 0,26 98 0 0 0,12 28 1020 0 0,-51-154-1063 0 0,2-1 1 0 0,1 0-1 0 0,1-1 1 0 0,22 28 0 0 0,-35-52-276 0 0,0 0 1 0 0,0 0 0 0 0,1 0 0 0 0,-1 0-1 0 0,1 0 1 0 0,0-1 0 0 0,0 0 0 0 0,0 0 0 0 0,0 0-1 0 0,6 3 1 0 0,-8-6-88 0 0,0 1 0 0 0,1-1-1 0 0,-1 0 1 0 0,0 1 0 0 0,0-1-1 0 0,1 0 1 0 0,-1 0 0 0 0,0-1-1 0 0,0 1 1 0 0,1 0 0 0 0,-1-1 0 0 0,0 1-1 0 0,0-1 1 0 0,0 0 0 0 0,0 0-1 0 0,0 0 1 0 0,0 0 0 0 0,0 0-1 0 0,0 0 1 0 0,0 0 0 0 0,0-1 0 0 0,-1 1-1 0 0,1-1 1 0 0,-1 1 0 0 0,4-4-1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1.8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253 15 888 0 0,'0'0'10658'0'0,"-2"-4"-10247"0"0,2 4-408 0 0,0-1 1 0 0,0 1-1 0 0,0-1 1 0 0,0 1-1 0 0,0-1 0 0 0,0 1 1 0 0,0-1-1 0 0,-1 1 1 0 0,1-1-1 0 0,0 1 0 0 0,0 0 1 0 0,0-1-1 0 0,-1 1 1 0 0,1-1-1 0 0,0 1 0 0 0,-1 0 1 0 0,1-1-1 0 0,0 1 0 0 0,-1 0 1 0 0,1-1-1 0 0,-1 1 1 0 0,1 0-1 0 0,0 0 0 0 0,-1-1 1 0 0,1 1-1 0 0,-1 0 1 0 0,1 0-1 0 0,-1 0 0 0 0,1-1 1 0 0,-1 1-1 0 0,1 0 0 0 0,-1 0 1 0 0,1 0-1 0 0,-1 0 1 0 0,1 0-1 0 0,-1 0 0 0 0,1 0 1 0 0,-1 0-1 0 0,1 0 1 0 0,0 0-1 0 0,-1 1 0 0 0,1-1 1 0 0,-1 0-1 0 0,1 0 1 0 0,-1 0-1 0 0,1 0 0 0 0,-1 1 1 0 0,1-1-1 0 0,0 0 0 0 0,-1 1 1 0 0,1-1-1 0 0,-1 0 1 0 0,1 1-1 0 0,0-1 0 0 0,-1 0 1 0 0,1 1-1 0 0,-1 0 1 0 0,-21 36 203 0 0,16-25-144 0 0,-20 39 145 0 0,2 0-1 0 0,2 2 1 0 0,3 0 0 0 0,2 2 0 0 0,3 0 0 0 0,1 0 0 0 0,4 1 0 0 0,1 1-1 0 0,4-1 1 0 0,2 77 0 0 0,3-118-157 0 0,1-1 0 0 0,0 0-1 0 0,1 1 1 0 0,1-1 0 0 0,0-1 0 0 0,1 1 0 0 0,0-1-1 0 0,1 0 1 0 0,1 0 0 0 0,0 0 0 0 0,17 22 0 0 0,-18-27-54 0 0,0-1 0 0 0,1 0 0 0 0,0 0 0 0 0,1-1 0 0 0,0 1 0 0 0,0-2 0 0 0,0 1 0 0 0,0-1 0 0 0,1 0 0 0 0,0-1 0 0 0,0 0 1 0 0,0-1-1 0 0,0 1 0 0 0,1-2 0 0 0,-1 1 0 0 0,1-1 0 0 0,0-1 0 0 0,11 1 0 0 0,-7-3-92 0 0,0 0 1 0 0,0 0-1 0 0,0-2 0 0 0,0 1 0 0 0,0-2 0 0 0,-1 0 1 0 0,0-1-1 0 0,1 0 0 0 0,-2-1 0 0 0,1 0 1 0 0,-1-1-1 0 0,14-9 0 0 0,16-15-1051 0 0,73-71-1 0 0,-84 73 808 0 0,5-4-168 0 0,-1-2 0 0 0,59-77 0 0 0,-85 100 578 0 0,-1 0 0 0 0,0-1-1 0 0,-1 0 1 0 0,0 0 0 0 0,-1-1 0 0 0,-1 1 0 0 0,0-1-1 0 0,-1-1 1 0 0,-1 1 0 0 0,0-1 0 0 0,-1 1 0 0 0,0-1-1 0 0,-1 0 1 0 0,-1-20 0 0 0,-2 27 8 0 0,1 0 1 0 0,-1 1-1 0 0,-1-1 1 0 0,1 0-1 0 0,-1 1 0 0 0,-1 0 1 0 0,1 0-1 0 0,-1 0 0 0 0,0 0 1 0 0,-1 0-1 0 0,0 1 1 0 0,0 0-1 0 0,0 0 0 0 0,-1 0 1 0 0,1 0-1 0 0,-2 1 0 0 0,1 0 1 0 0,0 1-1 0 0,-1-1 1 0 0,0 1-1 0 0,0 0 0 0 0,0 1 1 0 0,-14-5-1 0 0,-3 0 40 0 0,0 0 0 0 0,-1 2 0 0 0,0 0-1 0 0,0 2 1 0 0,-1 1 0 0 0,-29 0 0 0 0,14 4-131 0 0,0 1 0 0 0,0 2 0 0 0,0 2 0 0 0,1 2 0 0 0,0 2 0 0 0,0 1 0 0 0,1 2 0 0 0,0 2 0 0 0,2 1 1 0 0,-37 22-1 0 0,62-31-591 0 0,-1 1 0 0 0,1 1 0 0 0,1 0 1 0 0,0 0-1 0 0,0 1 0 0 0,-10 13 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2.17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42 0 4864 0 0,'0'0'5713'0'0,"-28"87"-4749"0"0,20-48-436 0 0,4 1-428 0 0,2 2-100 0 0,2-3-268 0 0,0-4-208 0 0,6-6-320 0 0,2-9-264 0 0,0-6-212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2.5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28 0 5064 0 0,'0'0'3537'0'0,"-18"100"-2373"0"0,12-54-196 0 0,4 7-400 0 0,0 3-376 0 0,2-4-192 0 0,0-5-448 0 0,6-9-380 0 0,4-4-620 0 0,0-8-264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3.22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91 444 0 0,'0'0'10112'0'0,"6"18"-9656"0"0,21 70 145 0 0,18 110-1 0 0,-20-54-125 0 0,22 171 1708 0 0,-48-254-1669 0 0,1-59-497 0 0,-1 1 1 0 0,1-1-1 0 0,-1 1 1 0 0,0-1-1 0 0,1 0 0 0 0,-1 1 1 0 0,0-1-1 0 0,-1 0 0 0 0,1 0 1 0 0,-2 3-1 0 0,2-4-4 0 0,1-1-1 0 0,-1 1 1 0 0,0 0 0 0 0,1-1-1 0 0,-1 1 1 0 0,0-1 0 0 0,0 1 0 0 0,0-1-1 0 0,1 0 1 0 0,-1 1 0 0 0,0-1-1 0 0,0 0 1 0 0,0 1 0 0 0,0-1-1 0 0,0 0 1 0 0,0 0 0 0 0,0 0 0 0 0,0 0-1 0 0,0 0 1 0 0,1 0 0 0 0,-1 0-1 0 0,0 0 1 0 0,0 0 0 0 0,0 0-1 0 0,0-1 1 0 0,0 1 0 0 0,-1-1-1 0 0,0 0-61 0 0,1 0-1 0 0,-1 0 0 0 0,1-1 0 0 0,-1 1 0 0 0,1 0 0 0 0,0-1 0 0 0,-1 1 0 0 0,1-1 0 0 0,0 1 0 0 0,0-1 0 0 0,0 0 0 0 0,0 1 0 0 0,1-1 0 0 0,-1 0 1 0 0,0 0-1 0 0,1 0 0 0 0,-1 0 0 0 0,1 1 0 0 0,0-1 0 0 0,-1 0 0 0 0,1-2 0 0 0,-3-46-584 0 0,3 45 608 0 0,2-25-175 0 0,0 1-1 0 0,2-1 1 0 0,13-50 0 0 0,35-86-53 0 0,-40 129 249 0 0,-7 23 27 0 0,82-217 389 0 0,-75 205-356 0 0,1 0 1 0 0,1 1 0 0 0,2 1-1 0 0,0 0 1 0 0,1 1 0 0 0,31-31-1 0 0,-45 51-61 0 0,0-1 0 0 0,1 1-1 0 0,-1 0 1 0 0,1 0 0 0 0,0 0-1 0 0,0 1 1 0 0,0 0 0 0 0,0-1-1 0 0,1 2 1 0 0,-1-1 0 0 0,0 0-1 0 0,1 1 1 0 0,-1 0 0 0 0,1 0-1 0 0,0 0 1 0 0,-1 0 0 0 0,9 1-1 0 0,-10 0-52 0 0,1 1 1 0 0,-1 0-1 0 0,1 0 0 0 0,-1 1 0 0 0,0-1 0 0 0,1 1 0 0 0,-1 0 0 0 0,0 0 0 0 0,0 0 1 0 0,0 0-1 0 0,0 0 0 0 0,0 1 0 0 0,-1-1 0 0 0,1 1 0 0 0,-1 0 0 0 0,1-1 1 0 0,-1 1-1 0 0,0 1 0 0 0,0-1 0 0 0,-1 0 0 0 0,1 0 0 0 0,-1 1 0 0 0,2 3 0 0 0,19 58-4297 0 0,-14-17-404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4.0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274 93 1436 0 0,'0'0'9054'0'0,"-5"12"-8877"0"0,-7 20-110 0 0,1 2-1 0 0,1-1 1 0 0,3 1 0 0 0,0 0 0 0 0,-3 60-1 0 0,6 197 735 0 0,5-187-261 0 0,28 245 1851 0 0,1 3-1255 0 0,-30-346-1156 0 0,0-1-1 0 0,0 1 1 0 0,-1-1-1 0 0,1 1 1 0 0,-1-1-1 0 0,-1 1 0 0 0,1-1 1 0 0,-1 0-1 0 0,0 0 1 0 0,0 0-1 0 0,-1 0 1 0 0,-5 9-1 0 0,6-11-57 0 0,-1 0 0 0 0,0 0-1 0 0,0-1 1 0 0,0 1 0 0 0,0-1 0 0 0,0 1 0 0 0,-1-1-1 0 0,1 0 1 0 0,-1 0 0 0 0,1 0 0 0 0,-1-1-1 0 0,0 0 1 0 0,0 1 0 0 0,0-1 0 0 0,0 0 0 0 0,0-1-1 0 0,0 1 1 0 0,-5 0 0 0 0,1-1-129 0 0,1 1 0 0 0,-1-1 0 0 0,0-1 0 0 0,1 1 0 0 0,-1-1 0 0 0,1-1 0 0 0,-1 1 0 0 0,1-1 0 0 0,0 0 0 0 0,0-1 0 0 0,0 0 0 0 0,0 0 0 0 0,0 0 0 0 0,0-1 0 0 0,-8-7 0 0 0,10 7 334 0 0,1-1 0 0 0,-1 1 0 0 0,1-1 0 0 0,0-1-1 0 0,1 1 1 0 0,-1 0 0 0 0,1-1 0 0 0,0 0 0 0 0,0 0 0 0 0,1 0 0 0 0,0 0 0 0 0,0 0 0 0 0,0 0 0 0 0,1 0 0 0 0,0-1-1 0 0,0 1 1 0 0,1-1 0 0 0,0-10 0 0 0,4-43 365 0 0,2 1-1 0 0,4 0 0 0 0,24-87 1 0 0,-22 99-223 0 0,12-45-183 0 0,4 2-1 0 0,3 1 1 0 0,5 1 0 0 0,3 2-1 0 0,4 1 1 0 0,4 3 0 0 0,77-103-1 0 0,-105 161-248 0 0,2 1 0 0 0,0 1 0 0 0,1 1-1 0 0,1 1 1 0 0,1 0 0 0 0,1 2 0 0 0,0 1-1 0 0,30-14 1 0 0,-35 21 123 0 0,0 2 1 0 0,0 0-1 0 0,0 1 0 0 0,1 1 1 0 0,0 1-1 0 0,0 0 0 0 0,1 2 0 0 0,-1 1 1 0 0,1 0-1 0 0,0 2 0 0 0,-1 0 1 0 0,27 4-1 0 0,-38-2 41 0 0,0 0 0 0 0,-1 1 0 0 0,1 0 1 0 0,-1 0-1 0 0,0 1 0 0 0,0 0 0 0 0,0 1 0 0 0,-1 0 1 0 0,1 0-1 0 0,-1 1 0 0 0,0 0 0 0 0,-1 0 0 0 0,0 1 0 0 0,0 0 1 0 0,0 1-1 0 0,-1-1 0 0 0,0 1 0 0 0,0 0 0 0 0,-1 0 0 0 0,0 1 1 0 0,5 12-1 0 0,-3-4 77 0 0,0 1 0 0 0,-1 0 0 0 0,-1 1 0 0 0,-1-1 0 0 0,-1 1 0 0 0,0 0 0 0 0,-2 0-1 0 0,0 0 1 0 0,-1 0 0 0 0,-3 22 0 0 0,2-32 33 0 0,0 0 0 0 0,-1 0 0 0 0,-1 0 0 0 0,1-1 0 0 0,-2 1 0 0 0,1-1 0 0 0,-1 0 0 0 0,0 0 0 0 0,-1 0-1 0 0,1 0 1 0 0,-12 12 0 0 0,6-9 9 0 0,0-1-1 0 0,-1 0 1 0 0,0 0 0 0 0,-1-1-1 0 0,0-1 1 0 0,-22 12-1 0 0,4-6-19 0 0,0-1-1 0 0,-1-1 0 0 0,-1-2 1 0 0,0-1-1 0 0,-56 8 1 0 0,25-11-252 0 0,0-2 0 0 0,0-4 0 0 0,-1-2 1 0 0,1-3-1 0 0,1-3 0 0 0,-73-18 1 0 0,53 14-175 0 0,46 11-2276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4.6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0 611 3160 0 0,'0'0'7340'0'0,"20"11"-6929"0"0,67 34-127 0 0,-78-42-234 0 0,0 1 0 0 0,0-2-1 0 0,0 1 1 0 0,0-1 0 0 0,1 0 0 0 0,0-1 0 0 0,-1 0-1 0 0,1-1 1 0 0,-1 0 0 0 0,1 0 0 0 0,0-1 0 0 0,-1 0-1 0 0,1-1 1 0 0,-1 0 0 0 0,12-4 0 0 0,4-3 32 0 0,0 0 0 0 0,0-1 0 0 0,-1-1 0 0 0,-1-2 0 0 0,0 0 0 0 0,0-2 0 0 0,39-32 0 0 0,-34 22 53 0 0,0-2 0 0 0,-2 0 0 0 0,-1-2 1 0 0,42-63-1 0 0,-61 84-93 0 0,-1-1 0 0 0,-1 0 0 0 0,0 0 0 0 0,0 0 0 0 0,0-1 0 0 0,-1 1 0 0 0,-1-1 0 0 0,1 0 0 0 0,-2 1 1 0 0,1-1-1 0 0,-2 0 0 0 0,1 0 0 0 0,-1 0 0 0 0,0-1 0 0 0,-4-14 0 0 0,2 17-53 0 0,0 0-1 0 0,-1-1 1 0 0,0 1 0 0 0,0 0 0 0 0,-1 0-1 0 0,0 1 1 0 0,-1-1 0 0 0,1 1-1 0 0,-2 0 1 0 0,1 0 0 0 0,-1 1 0 0 0,0-1-1 0 0,0 1 1 0 0,0 0 0 0 0,-1 1-1 0 0,0 0 1 0 0,-15-9 0 0 0,9 7-9 0 0,0 1 0 0 0,0 0-1 0 0,-1 1 1 0 0,1 1 0 0 0,-1 0 0 0 0,0 0 0 0 0,0 2 0 0 0,-1 0-1 0 0,1 0 1 0 0,-1 1 0 0 0,1 1 0 0 0,0 0 0 0 0,-1 1 0 0 0,1 1-1 0 0,0 0 1 0 0,-1 1 0 0 0,1 1 0 0 0,1 0 0 0 0,-1 1 0 0 0,1 0 0 0 0,-1 1-1 0 0,2 0 1 0 0,-1 1 0 0 0,1 1 0 0 0,-19 14 0 0 0,12-6 125 0 0,0 0 0 0 0,1 1 0 0 0,1 1 0 0 0,0 0 1 0 0,1 1-1 0 0,1 1 0 0 0,1 1 0 0 0,1 0 0 0 0,1 1 0 0 0,1 0 1 0 0,1 1-1 0 0,1 0 0 0 0,0 0 0 0 0,-5 29 0 0 0,7-11 67 0 0,1 0-1 0 0,2 0 0 0 0,2 0 1 0 0,2 0-1 0 0,6 48 0 0 0,-3-63-117 0 0,1 0 0 0 0,1 0 0 0 0,2 0 0 0 0,0 0-1 0 0,2-1 1 0 0,1-1 0 0 0,1 1 0 0 0,1-2 0 0 0,15 25 0 0 0,-16-35-165 0 0,0 0 0 0 0,1 0 0 0 0,0-1 0 0 0,1 0 0 0 0,0-1 0 0 0,1-1 0 0 0,0 0 0 0 0,1-1 0 0 0,-1-1 0 0 0,2 0 0 0 0,-1-1 0 0 0,1 0 0 0 0,1-1 0 0 0,-1-1 0 0 0,1-1 0 0 0,-1-1 0 0 0,1 0 0 0 0,1-1 0 0 0,-1 0 0 0 0,0-2 0 0 0,0 0 0 0 0,0-1 0 0 0,0 0 0 0 0,0-2 0 0 0,0 0 0 0 0,0-1 0 0 0,0 0 0 0 0,31-14 0 0 0,-17 4-1543 0 0,-1-2-1 0 0,0 0 0 0 0,45-35 1 0 0,-12-1-2387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5.0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208 1028 628 0 0,'0'0'11160'0'0,"-16"10"-10194"0"0,-4 3-709 0 0,11-6-55 0 0,-1 0 0 0 0,-1-1 1 0 0,1 0-1 0 0,-18 6 1 0 0,15-54 2324 0 0,-60-278-1510 0 0,65 264-878 0 0,2 1 0 0 0,3-1 0 0 0,7-105 0 0 0,-2 141-165 0 0,2 1 0 0 0,0-1 0 0 0,1 1 0 0 0,1 0 0 0 0,1 1 1 0 0,1 0-1 0 0,0 0 0 0 0,1 0 0 0 0,1 1 0 0 0,1 0 0 0 0,0 1 0 0 0,1 0 0 0 0,1 1 0 0 0,1 1 0 0 0,0 0 0 0 0,22-18 1 0 0,-21 21-313 0 0,0 1 0 0 0,0 1 0 0 0,1 0 0 0 0,0 1 0 0 0,1 0 0 0 0,0 1 0 0 0,0 1 0 0 0,0 1 0 0 0,1 1 0 0 0,-1 0 0 0 0,27-2 0 0 0,-15 5-2491 0 0,52 3 0 0 0,-13 6-2356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1 838 2904 0 0,'0'0'10714'0'0,"21"-11"-9957"0"0,35-19-229 0 0,-2-2 0 0 0,68-53 0 0 0,-84 51-301 0 0,-1-1 1 0 0,-1-2 0 0 0,35-47-1 0 0,-51 57-240 0 0,-1-1-1 0 0,-1 0 0 0 0,-2-1 0 0 0,-1-1 1 0 0,22-60-1 0 0,-34 81-82 0 0,0-1 0 0 0,-1 1 0 0 0,0 0 0 0 0,-1-1 1 0 0,0 0-1 0 0,0 1 0 0 0,-1-1 0 0 0,-1 1 0 0 0,1-1 0 0 0,-1 0 0 0 0,-1 1 0 0 0,0-1 1 0 0,0 1-1 0 0,-1 0 0 0 0,-6-14 0 0 0,5 16-92 0 0,0 1 0 0 0,0 0 0 0 0,0 0 0 0 0,-1 0 1 0 0,0 1-1 0 0,0-1 0 0 0,-1 1 0 0 0,0 0 0 0 0,1 1 0 0 0,-2-1 0 0 0,1 1 0 0 0,0 0 0 0 0,-1 1 0 0 0,0 0 0 0 0,0 0 1 0 0,0 0-1 0 0,0 1 0 0 0,0 0 0 0 0,0 0 0 0 0,-11-1 0 0 0,11 2 152 0 0,0 0 0 0 0,0 0 1 0 0,0 1-1 0 0,0 0 0 0 0,0 0 0 0 0,0 1 0 0 0,0 0 0 0 0,0 0 1 0 0,0 1-1 0 0,0 0 0 0 0,0 0 0 0 0,1 0 0 0 0,-1 1 0 0 0,1 0 1 0 0,0 0-1 0 0,-11 8 0 0 0,8-4 112 0 0,0 1 0 0 0,1 1 0 0 0,0-1 0 0 0,0 1 0 0 0,1 1 1 0 0,0-1-1 0 0,1 1 0 0 0,0 1 0 0 0,-6 15 0 0 0,-4 13 459 0 0,2 0-1 0 0,2 1 1 0 0,1 0-1 0 0,2 1 1 0 0,-6 79-1 0 0,10-16 677 0 0,9 123 0 0 0,2-150-832 0 0,3-1 0 0 0,4 0-1 0 0,29 101 1 0 0,-27-130-247 0 0,1 0 0 0 0,2-2 0 0 0,3 0 0 0 0,1-2 0 0 0,2 0 0 0 0,42 55 0 0 0,-54-82-133 0 0,2 0-1 0 0,0-1 1 0 0,0-1-1 0 0,2 0 0 0 0,-1-1 1 0 0,2-1-1 0 0,0 0 1 0 0,0-2-1 0 0,22 11 1 0 0,-31-17-121 0 0,1-1 0 0 0,0 0 1 0 0,-1 0-1 0 0,2-1 0 0 0,-1 0 1 0 0,0 0-1 0 0,0-1 0 0 0,1-1 1 0 0,-1 1-1 0 0,0-1 0 0 0,1-1 0 0 0,-1 0 1 0 0,0 0-1 0 0,0-1 0 0 0,0 0 1 0 0,0-1-1 0 0,0 1 0 0 0,0-2 1 0 0,-1 1-1 0 0,1-2 0 0 0,-1 1 1 0 0,9-7-1 0 0,2-2-1109 0 0,-1-1 0 0 0,25-24 0 0 0,9-22-4099 0 0,4-9 340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6.40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83 1 2780 0 0,'0'0'11739'0'0,"-5"10"-11729"0"0,-4 9 20 0 0,1 0-1 0 0,1 0 1 0 0,0 1 0 0 0,2 1-1 0 0,0-1 1 0 0,-1 22-1 0 0,-9 141 506 0 0,11-104-193 0 0,-8 115 423 0 0,19 252 1 0 0,0-353-470 0 0,5-1 1 0 0,35 135 0 0 0,-38-192-250 0 0,2-1 0 0 0,1-1 0 0 0,1 0 0 0 0,3-1 0 0 0,0 0 1 0 0,2-1-1 0 0,1-1 0 0 0,2-1 0 0 0,39 44 0 0 0,-51-65-59 0 0,0 1 0 0 0,1-1-1 0 0,0-1 1 0 0,1 0 0 0 0,-1 0 0 0 0,1-1-1 0 0,0 0 1 0 0,1-1 0 0 0,0 0 0 0 0,-1-1-1 0 0,2-1 1 0 0,-1 0 0 0 0,0 0 0 0 0,19 1-1 0 0,-14-3 7 0 0,0-1-1 0 0,0-1 0 0 0,0-1 0 0 0,0 0 0 0 0,-1-1 0 0 0,1-1 0 0 0,-1 0 1 0 0,1-2-1 0 0,-1 1 0 0 0,16-10 0 0 0,-13 5 8 0 0,0-1-1 0 0,0 0 1 0 0,-1-2 0 0 0,-1 0-1 0 0,0-1 1 0 0,-1 0 0 0 0,25-30-1 0 0,-30 31 6 0 0,-1-1-1 0 0,0 0 0 0 0,-1-1 1 0 0,-1 1-1 0 0,0-2 1 0 0,-1 1-1 0 0,-1-1 0 0 0,0 0 1 0 0,-1 0-1 0 0,3-18 0 0 0,-6 17-12 0 0,-1 1 0 0 0,0-1 0 0 0,-1 1 0 0 0,0 0-1 0 0,-2-1 1 0 0,0 1 0 0 0,-1 0 0 0 0,0-1 0 0 0,-1 1-1 0 0,-1 1 1 0 0,-1-1 0 0 0,0 1 0 0 0,-1 0 0 0 0,0 0-1 0 0,-1 1 1 0 0,-1 0 0 0 0,-1 1 0 0 0,1-1 0 0 0,-2 2-1 0 0,0 0 1 0 0,-1 0 0 0 0,0 1 0 0 0,-18-13 0 0 0,6 6-79 0 0,0 2 0 0 0,-2 0 1 0 0,0 2-1 0 0,0 1 0 0 0,-2 1 0 0 0,1 2 1 0 0,-1 0-1 0 0,-1 2 0 0 0,0 1 1 0 0,0 1-1 0 0,0 2 0 0 0,-37-2 1 0 0,51 6 73 0 0,-1 0 1 0 0,0 0 0 0 0,1 2 0 0 0,-1 0 0 0 0,1 0 0 0 0,-1 2-1 0 0,-22 7 1 0 0,33-8-64 0 0,-1-1 0 0 0,1 1 0 0 0,0 0 0 0 0,0 0 0 0 0,0 0 0 0 0,0 1 0 0 0,1 0 0 0 0,-1 0 0 0 0,1 0 0 0 0,0 0 0 0 0,0 0-1 0 0,1 1 1 0 0,-1 0 0 0 0,1 0 0 0 0,0 0 0 0 0,0 0 0 0 0,1 1 0 0 0,-1-1 0 0 0,1 1 0 0 0,1-1 0 0 0,-1 1 0 0 0,1 0 0 0 0,-1 6 0 0 0,-1 9-2005 0 0,2 0 0 0 0,2 30-1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6.7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1044 0 0,'0'0'13729'0'0,"3"18"-12912"0"0,42 256 1238 0 0,56 268-2835 0 0,-89-499 164 0 0,2 0 0 0 0,31 64 0 0 0,-36-95 61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7.09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75 235 7033 0 0,'0'0'9184'0'0,"-59"-104"-8011"0"0,51 85-429 0 0,2 0-264 0 0,4 1-468 0 0,2 2-12 0 0,0 1-196 0 0,8 2-28 0 0,2 0-320 0 0,2 4-288 0 0,4 1-413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7.5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1 838 2904 0 0,'0'0'10714'0'0,"21"-11"-9957"0"0,35-19-229 0 0,-2-2 0 0 0,68-53 0 0 0,-84 51-301 0 0,-1-1 1 0 0,-1-2 0 0 0,35-47-1 0 0,-51 57-240 0 0,-1-1-1 0 0,-1 0 0 0 0,-2-1 0 0 0,-1-1 1 0 0,22-60-1 0 0,-34 81-82 0 0,0-1 0 0 0,-1 1 0 0 0,0 0 0 0 0,-1-1 1 0 0,0 0-1 0 0,0 1 0 0 0,-1-1 0 0 0,-1 1 0 0 0,1-1 0 0 0,-1 0 0 0 0,-1 1 0 0 0,0-1 1 0 0,0 1-1 0 0,-1 0 0 0 0,-6-14 0 0 0,5 16-92 0 0,0 1 0 0 0,0 0 0 0 0,0 0 0 0 0,-1 0 1 0 0,0 1-1 0 0,0-1 0 0 0,-1 1 0 0 0,0 0 0 0 0,1 1 0 0 0,-2-1 0 0 0,1 1 0 0 0,0 0 0 0 0,-1 1 0 0 0,0 0 0 0 0,0 0 1 0 0,0 0-1 0 0,0 1 0 0 0,0 0 0 0 0,0 0 0 0 0,-11-1 0 0 0,11 2 152 0 0,0 0 0 0 0,0 0 1 0 0,0 1-1 0 0,0 0 0 0 0,0 0 0 0 0,0 1 0 0 0,0 0 0 0 0,0 0 1 0 0,0 1-1 0 0,0 0 0 0 0,0 0 0 0 0,1 0 0 0 0,-1 1 0 0 0,1 0 1 0 0,0 0-1 0 0,-11 8 0 0 0,8-4 112 0 0,0 1 0 0 0,1 1 0 0 0,0-1 0 0 0,0 1 0 0 0,1 1 1 0 0,0-1-1 0 0,1 1 0 0 0,0 1 0 0 0,-6 15 0 0 0,-4 13 459 0 0,2 0-1 0 0,2 1 1 0 0,1 0-1 0 0,2 1 1 0 0,-6 79-1 0 0,10-16 677 0 0,9 123 0 0 0,2-150-832 0 0,3-1 0 0 0,4 0-1 0 0,29 101 1 0 0,-27-130-247 0 0,1 0 0 0 0,2-2 0 0 0,3 0 0 0 0,1-2 0 0 0,2 0 0 0 0,42 55 0 0 0,-54-82-133 0 0,2 0-1 0 0,0-1 1 0 0,0-1-1 0 0,2 0 0 0 0,-1-1 1 0 0,2-1-1 0 0,0 0 1 0 0,0-2-1 0 0,22 11 1 0 0,-31-17-121 0 0,1-1 0 0 0,0 0 1 0 0,-1 0-1 0 0,2-1 0 0 0,-1 0 1 0 0,0 0-1 0 0,0-1 0 0 0,1-1 1 0 0,-1 1-1 0 0,0-1 0 0 0,1-1 0 0 0,-1 0 1 0 0,0 0-1 0 0,0-1 0 0 0,0 0 1 0 0,0-1-1 0 0,0 1 0 0 0,0-2 1 0 0,-1 1-1 0 0,1-2 0 0 0,-1 1 1 0 0,9-7-1 0 0,2-2-1109 0 0,-1-1 0 0 0,25-24 0 0 0,9-22-4099 0 0,4-9 340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7.9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733 363 1604 0 0,'0'0'8588'0'0,"8"-14"-7444"0"0,-8 13-1123 0 0,11-19 353 0 0,0-1 0 0 0,-2-1 0 0 0,0 1 0 0 0,7-32 0 0 0,-14 47-349 0 0,0 0 1 0 0,-1 0 0 0 0,0 0-1 0 0,0 0 1 0 0,-1 0-1 0 0,0 0 1 0 0,0 0 0 0 0,0 0-1 0 0,-1 0 1 0 0,0 0 0 0 0,0-1-1 0 0,0 2 1 0 0,-1-1-1 0 0,0 0 1 0 0,0 0 0 0 0,0 0-1 0 0,-1 1 1 0 0,0-1-1 0 0,0 1 1 0 0,0 0 0 0 0,-1 0-1 0 0,0 0 1 0 0,0 1-1 0 0,0-1 1 0 0,-7-5 0 0 0,0 2-63 0 0,0 1 1 0 0,0 1-1 0 0,-1 0 1 0 0,0 0 0 0 0,0 1-1 0 0,0 0 1 0 0,-1 1 0 0 0,0 1-1 0 0,0 0 1 0 0,0 1-1 0 0,0 0 1 0 0,0 1 0 0 0,0 0-1 0 0,0 1 1 0 0,0 1-1 0 0,-1 0 1 0 0,1 1 0 0 0,0 0-1 0 0,-13 4 1 0 0,2 1 63 0 0,1 1 0 0 0,-1 2 1 0 0,1 0-1 0 0,1 1 0 0 0,0 1 0 0 0,1 1 1 0 0,0 1-1 0 0,1 1 0 0 0,-21 20 0 0 0,17-13 138 0 0,1 1 0 0 0,1 1 0 0 0,2 1 0 0 0,0 1 0 0 0,2 1 0 0 0,1 0 0 0 0,1 2 0 0 0,1 0 1 0 0,2 0-1 0 0,0 1 0 0 0,3 1 0 0 0,0 0 0 0 0,2 0 0 0 0,1 1 0 0 0,2 0 0 0 0,1 0 0 0 0,1 1 0 0 0,3 50 0 0 0,1-75-152 0 0,0 1 1 0 0,0 0 0 0 0,1-1-1 0 0,0 0 1 0 0,1 1 0 0 0,0-1-1 0 0,0 0 1 0 0,0 0 0 0 0,1 0-1 0 0,1-1 1 0 0,-1 1-1 0 0,1-1 1 0 0,0 0 0 0 0,1-1-1 0 0,0 1 1 0 0,0-1 0 0 0,0 0-1 0 0,0 0 1 0 0,1-1-1 0 0,0 0 1 0 0,13 7 0 0 0,-10-7-104 0 0,1 0 1 0 0,0-1 0 0 0,0-1 0 0 0,0 0-1 0 0,0 0 1 0 0,0-1 0 0 0,1 0-1 0 0,-1-1 1 0 0,1-1 0 0 0,-1 0 0 0 0,1 0-1 0 0,-1-1 1 0 0,1 0 0 0 0,-1-1-1 0 0,21-6 1 0 0,-13 1-273 0 0,0 0 0 0 0,-1-1 0 0 0,0 0 0 0 0,0-2 0 0 0,-1 0-1 0 0,0-1 1 0 0,15-14 0 0 0,-13 9-991 0 0,-1-1-1 0 0,-1-1 1 0 0,17-23-1 0 0,16-31-3475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47:58.25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37 0 2464 0 0,'-2'23'6111'0'0,"-27"320"1388"0"0,24 379-3859 0 0,12-606-3483 0 0,5 1 0 0 0,6-2 0 0 0,4 0 1 0 0,45 132-1 0 0,-49-194-179 0 0,40 78 1 0 0,-49-113-158 0 0,1 0 1 0 0,1-1 0 0 0,0 0-1 0 0,2-1 1 0 0,0 0 0 0 0,0-1 0 0 0,26 22-1 0 0,-35-34-88 0 0,0 0 0 0 0,0-1 0 0 0,0 0 0 0 0,0 0 0 0 0,0 0 0 0 0,1 0 0 0 0,-1-1-1 0 0,1 1 1 0 0,6 0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123 220 340 0 0,'0'0'8514'0'0,"-7"1"-8148"0"0,-23 6-138 0 0,29-8-155 0 0,0 1 1 0 0,-1 0-1 0 0,1 0 0 0 0,0-1 0 0 0,0 1 1 0 0,0-1-1 0 0,-1 1 0 0 0,1-1 0 0 0,0 1 1 0 0,0-1-1 0 0,0 0 0 0 0,0 0 0 0 0,0 1 1 0 0,0-1-1 0 0,0 0 0 0 0,0 0 0 0 0,0 0 1 0 0,0 0-1 0 0,1 0 0 0 0,-1 0 0 0 0,0 0 1 0 0,1-1-1 0 0,-1 1 0 0 0,1 0 0 0 0,-1 0 1 0 0,0-2-1 0 0,-7-9 1145 0 0,-2 4-541 0 0,8 6-538 0 0,0 1-1 0 0,0-1 1 0 0,0 1 0 0 0,0-1 0 0 0,-1 1 0 0 0,1 0-1 0 0,0-1 1 0 0,-1 1 0 0 0,1 1 0 0 0,-1-1-1 0 0,1 0 1 0 0,-1 0 0 0 0,1 1 0 0 0,-1 0 0 0 0,-3-1-1 0 0,31-1-2035 0 0,223-29 2253 0 0,-93 7-529 0 0,435-75-1329 0 0,-575 96 1392 0 0,-8 1-51 0 0,1 0-1 0 0,0 0 1 0 0,-1 1-1 0 0,1 0 1 0 0,0 0-1 0 0,-1 1 1 0 0,1 0-1 0 0,0 0 1 0 0,9 3-1 0 0,-16-3 158 0 0,0 1-1 0 0,-1 0 0 0 0,1 0 0 0 0,0-1 1 0 0,-1 1-1 0 0,1 0 0 0 0,-1 0 0 0 0,1 0 1 0 0,-1 0-1 0 0,0 0 0 0 0,1 0 0 0 0,-1 0 1 0 0,0 0-1 0 0,0-1 0 0 0,0 1 0 0 0,1 0 1 0 0,-1 0-1 0 0,0 0 0 0 0,0 0 1 0 0,0 0-1 0 0,-1 0 0 0 0,1 0 0 0 0,0 0 1 0 0,0 0-1 0 0,0 0 0 0 0,-1 0 0 0 0,0 2 1 0 0,-10 26 212 0 0,-4 0-130 0 0,1 1 1 0 0,1 0-1 0 0,1 1 0 0 0,2 1 1 0 0,1-1-1 0 0,2 1 1 0 0,1 1-1 0 0,-2 40 1 0 0,3 4 170 0 0,3 0 0 0 0,3 0 1 0 0,4 0-1 0 0,25 130 0 0 0,-22-171-205 0 0,3 4 27 0 0,-3 0-1 0 0,-1 1 0 0 0,-1 0 1 0 0,-3 0-1 0 0,-3 75 1 0 0,-1-110-11 0 0,0 0 1 0 0,0-1 0 0 0,0 1 0 0 0,-1-1 0 0 0,0 1 0 0 0,0-1 0 0 0,0 1 0 0 0,-1-1 0 0 0,0 0 0 0 0,0 0 0 0 0,0 0 0 0 0,0-1 0 0 0,-1 1 0 0 0,0-1 0 0 0,0 0 0 0 0,-8 7 0 0 0,5-6 12 0 0,0-1 1 0 0,-1 1 0 0 0,0-1-1 0 0,0-1 1 0 0,0 0-1 0 0,0 0 1 0 0,-1 0 0 0 0,1-1-1 0 0,-1 0 1 0 0,-9 0-1 0 0,-5 0-5 0 0,1-2-1 0 0,0 0 1 0 0,-1-1-1 0 0,1-2 1 0 0,0 0-1 0 0,0-1 1 0 0,-38-13-1 0 0,7-2 33 0 0,1-3 0 0 0,1-2 0 0 0,2-2 0 0 0,-81-56-1 0 0,129 81-110 0 0,-1 0-1 0 0,1 0 1 0 0,0 0-1 0 0,-1 0 1 0 0,1 0-1 0 0,0 0 1 0 0,0 0-1 0 0,0 0 0 0 0,0-1 1 0 0,0 1-1 0 0,0 0 1 0 0,0-1-1 0 0,1 1 1 0 0,-1-1-1 0 0,0 1 1 0 0,1-1-1 0 0,-1 1 1 0 0,1-1-1 0 0,-1-2 0 0 0,1 2-15 0 0,0 1 0 0 0,1 0-1 0 0,-1-1 1 0 0,1 1 0 0 0,-1 0-1 0 0,1 0 1 0 0,-1-1-1 0 0,1 1 1 0 0,0 0 0 0 0,-1 0-1 0 0,1 0 1 0 0,0 0-1 0 0,0 0 1 0 0,0 0 0 0 0,0 0-1 0 0,0 0 1 0 0,0 0 0 0 0,2-1-1 0 0,9-4-213 0 0,-1 0 0 0 0,0 1 0 0 0,1 0 0 0 0,16-4 0 0 0,-5 1-48 0 0,8-4-557 0 0,97-43-5146 0 0,-81 29 2208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93 49 1068 0 0,'18'4'9556'0'0,"-56"150"-8362"0"0,-22 301-252 0 0,47-148-348 0 0,14-300-795 0 0,0-9 160 0 0,4-16 262 0 0,2-33 204 0 0,-3-18-693 0 0,-1-8-791 0 0,3 1-1 0 0,24-109 1 0 0,-24 162 953 0 0,1-1 0 0 0,0 1 1 0 0,2 1-1 0 0,1 0 0 0 0,1 0 0 0 0,0 0 0 0 0,2 2 0 0 0,1-1 1 0 0,0 2-1 0 0,1 0 0 0 0,35-33 0 0 0,-30 34 259 0 0,111-92 1284 0 0,-115 98-1377 0 0,0 1 0 0 0,1 1 0 0 0,0 1 0 0 0,1 0 0 0 0,0 1 0 0 0,28-8 0 0 0,-42 15-80 0 0,0-1-1 0 0,0 1 1 0 0,1 1-1 0 0,-1-1 0 0 0,0 1 1 0 0,0 0-1 0 0,0-1 1 0 0,1 2-1 0 0,-1-1 1 0 0,0 0-1 0 0,0 1 0 0 0,0 0 1 0 0,0 0-1 0 0,0 0 1 0 0,0 1-1 0 0,0-1 1 0 0,0 1-1 0 0,0 0 0 0 0,-1 0 1 0 0,1 0-1 0 0,-1 1 1 0 0,6 3-1 0 0,-5 0 26 0 0,1-1-1 0 0,-1 1 0 0 0,0 0 1 0 0,0 1-1 0 0,-1-1 1 0 0,1 0-1 0 0,-2 1 0 0 0,1 0 1 0 0,-1 0-1 0 0,0 0 1 0 0,0 0-1 0 0,1 11 0 0 0,3 30 111 0 0,-2 0-1 0 0,-2 1 0 0 0,-6 57 0 0 0,-25 143 757 0 0,-15-47 732 0 0,46-265-691 0 0,-3 39-1097 0 0,2-1 1 0 0,6-47-1 0 0,10 0-807 0 0,2 1 0 0 0,41-94 0 0 0,-48 136 561 0 0,2 1 0 0 0,1 0 0 0 0,1 1 0 0 0,1 0 0 0 0,2 2 0 0 0,0 0 0 0 0,2 1 1 0 0,28-26-1 0 0,-45 47 428 0 0,-1-1 1 0 0,1 1-1 0 0,0 0 1 0 0,0 1-1 0 0,0-1 1 0 0,0 1-1 0 0,0 0 1 0 0,1 0-1 0 0,-1 0 1 0 0,1 0-1 0 0,-1 1 1 0 0,1-1-1 0 0,0 1 1 0 0,0 1-1 0 0,-1-1 1 0 0,1 1-1 0 0,0-1 1 0 0,0 1-1 0 0,4 1 1 0 0,-4 0 32 0 0,-1 1 1 0 0,0 0 0 0 0,0-1-1 0 0,-1 2 1 0 0,1-1 0 0 0,0 0-1 0 0,-1 1 1 0 0,1-1-1 0 0,-1 1 1 0 0,0 0 0 0 0,0 0-1 0 0,0 1 1 0 0,0-1 0 0 0,-1 0-1 0 0,1 1 1 0 0,-1 0 0 0 0,0-1-1 0 0,0 1 1 0 0,0 0-1 0 0,0 0 1 0 0,1 5 0 0 0,7 23 307 0 0,0 0 1 0 0,-2 1-1 0 0,7 66 1 0 0,-4 102 1070 0 0,-11-193-1359 0 0,2 47 331 0 0,-1 127 1472 0 0,-2-160-1479 0 0,-2-1 0 0 0,0 1 0 0 0,-1-1 0 0 0,-1 0 0 0 0,-1 0-1 0 0,-10 23 1 0 0,15-42-344 0 0,1 0 0 0 0,-1-1 0 0 0,0 1 0 0 0,0-1 0 0 0,1 1 0 0 0,-1-1 0 0 0,0 1 0 0 0,0-1 0 0 0,-1 1 0 0 0,1-1 0 0 0,0 0-1 0 0,0 0 1 0 0,-1 0 0 0 0,1 0 0 0 0,-1 0 0 0 0,1 0 0 0 0,-2 1 0 0 0,2-2-51 0 0,0 0-1 0 0,0 0 1 0 0,0 0-1 0 0,1 0 1 0 0,-1 0-1 0 0,0 0 1 0 0,0 0-1 0 0,0 0 1 0 0,0 0-1 0 0,1 0 1 0 0,-1-1-1 0 0,0 1 1 0 0,0 0-1 0 0,1-1 1 0 0,-1 1-1 0 0,0-1 1 0 0,0 1-1 0 0,1-1 1 0 0,-1 1-1 0 0,0-1 1 0 0,1 1-1 0 0,-1-1 1 0 0,1 0-1 0 0,-2 0 1 0 0,-1-3-288 0 0,1-1 0 0 0,-1 1 0 0 0,0-1 1 0 0,1 0-1 0 0,0 0 0 0 0,0 0 1 0 0,1 0-1 0 0,-1 0 0 0 0,0-7 1 0 0,-4-46-4683 0 0,4 20 820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419 519 1436 0 0,'0'0'10056'0'0,"-3"-14"-9307"0"0,-11-46-127 0 0,3 34 526 0 0,-1 20-374 0 0,11 7-804 0 0,0-1 0 0 0,0 1 0 0 0,0-1 0 0 0,1 1 0 0 0,-1 0 0 0 0,0-1 0 0 0,0 1 0 0 0,0 0 0 0 0,0 0 0 0 0,1-1 0 0 0,-1 1 0 0 0,0 0 0 0 0,1 0 0 0 0,-1 0 0 0 0,1 0 0 0 0,-1 0 0 0 0,1 0 0 0 0,-1 0 0 0 0,1 0 0 0 0,0 0 0 0 0,-1 0 0 0 0,1 0 0 0 0,0 1 0 0 0,0 1 0 0 0,-4 50-238 0 0,7 105 1 0 0,2-38 701 0 0,-19 264 1420 0 0,-69 426 0 0 0,78-779-1805 0 0,3-2 13 0 0,-2 0 0 0 0,-1 0 0 0 0,-1-1 0 0 0,-2 0 0 0 0,-1 0-1 0 0,-16 36 1 0 0,24-62-66 0 0,0 0 0 0 0,0 1 1 0 0,0-1-1 0 0,-1 0 0 0 0,1 1 0 0 0,-1-1 0 0 0,1 0 0 0 0,-1 0 0 0 0,0 0 0 0 0,0 0 0 0 0,0 0 0 0 0,0-1 0 0 0,0 1 0 0 0,0-1 0 0 0,0 1 1 0 0,0-1-1 0 0,-1 0 0 0 0,1 0 0 0 0,-1 1 0 0 0,1-2 0 0 0,-1 1 0 0 0,1 0 0 0 0,-1-1 0 0 0,1 1 0 0 0,-1-1 0 0 0,0 0 0 0 0,1 1 0 0 0,-1-1 1 0 0,0-1-1 0 0,1 1 0 0 0,-1 0 0 0 0,1-1 0 0 0,-1 1 0 0 0,0-1 0 0 0,1 0 0 0 0,-1 0 0 0 0,1 0 0 0 0,0 0 0 0 0,-1 0 0 0 0,1 0 0 0 0,0-1 1 0 0,-4-2-1 0 0,-3-3-109 0 0,0-1 0 0 0,1 0 0 0 0,0 0 0 0 0,0-1 0 0 0,1 0 1 0 0,0 0-1 0 0,0-1 0 0 0,-7-14 0 0 0,8 10 72 0 0,1 0-1 0 0,0-1 1 0 0,0 0-1 0 0,2 0 1 0 0,0 0-1 0 0,0 0 1 0 0,1-1-1 0 0,1 1 1 0 0,1-1-1 0 0,0 1 1 0 0,2-1-1 0 0,-1 1 1 0 0,2 0-1 0 0,7-30 1 0 0,8-11 25 0 0,3 0-1 0 0,41-82 1 0 0,-43 99-40 0 0,250-591-2281 0 0,-230 534 1922 0 0,0 3-96 0 0,56-95 0 0 0,-66 140 522 0 0,1 0 0 0 0,3 2 1 0 0,57-62-1 0 0,-86 103 45 0 0,1 1 0 0 0,0-1 1 0 0,-1 1-1 0 0,1 0 0 0 0,0 1 0 0 0,1-1 0 0 0,-1 1 1 0 0,1 0-1 0 0,-1 1 0 0 0,1-1 0 0 0,0 1 1 0 0,0 0-1 0 0,0 0 0 0 0,0 1 0 0 0,1 0 1 0 0,-1 0-1 0 0,0 0 0 0 0,0 1 0 0 0,10 1 0 0 0,-9 0-5 0 0,0 0-1 0 0,0 1 1 0 0,0 0-1 0 0,-1 0 0 0 0,1 1 1 0 0,0 0-1 0 0,-1 0 0 0 0,0 1 1 0 0,0 0-1 0 0,0 0 0 0 0,0 0 1 0 0,0 1-1 0 0,-1-1 1 0 0,0 1-1 0 0,0 1 0 0 0,8 10 1 0 0,2 6-8 0 0,-2 0-1 0 0,0 2 1 0 0,-1-1 0 0 0,-1 1 0 0 0,-1 1 0 0 0,-1 0 0 0 0,-2 1 0 0 0,7 34 0 0 0,-7-19-56 0 0,-2 0 1 0 0,-2 1-1 0 0,-2-1 1 0 0,-6 68-1 0 0,3-97 90 0 0,-1 0 1 0 0,0 0-1 0 0,0 0 0 0 0,-2 0 0 0 0,1-1 1 0 0,-1 1-1 0 0,-1-1 0 0 0,0-1 0 0 0,-1 1 1 0 0,0-1-1 0 0,0 0 0 0 0,-1-1 0 0 0,-1 1 1 0 0,1-2-1 0 0,-1 1 0 0 0,-1-1 0 0 0,0-1 1 0 0,0 1-1 0 0,0-2 0 0 0,-1 1 0 0 0,0-2 1 0 0,-15 7-1 0 0,12-6-117 0 0,-1 0 0 0 0,0-1-1 0 0,0-1 1 0 0,0 0 0 0 0,0-1 0 0 0,0-1 0 0 0,-1 0-1 0 0,1-1 1 0 0,-1-1 0 0 0,0 0 0 0 0,1-1 0 0 0,-1-1-1 0 0,1-1 1 0 0,0 0 0 0 0,0 0 0 0 0,0-2 0 0 0,-20-8-1 0 0,31 11-37 0 0,1 1 17 0 0,0 0 1 0 0,0 0-1 0 0,0-1 1 0 0,0 1 0 0 0,0-1-1 0 0,0 0 1 0 0,1 0-1 0 0,-1 0 1 0 0,1 0-1 0 0,-1 0 1 0 0,1 0 0 0 0,0-1-1 0 0,-1 0 1 0 0,1 1-1 0 0,0-1 1 0 0,-1-3-1 0 0,4 5 21 0 0,-1 0 0 0 0,1 0 0 0 0,0 0 0 0 0,0 0 0 0 0,-1 1 0 0 0,1-1 0 0 0,0 0 0 0 0,0 0 0 0 0,0 1 0 0 0,0-1 0 0 0,0 0 0 0 0,0 1 0 0 0,0-1 0 0 0,0 1 0 0 0,0-1 0 0 0,0 1 0 0 0,1-1 0 0 0,-1 1 0 0 0,0 0 0 0 0,0 0 0 0 0,0 0 0 0 0,2 0 0 0 0,30-6-163 0 0,-32 6 194 0 0,208-11-740 0 0,-25 3 553 0 0,68-25 156 0 0,-217 26 47 0 0,-1-2 0 0 0,0-1 0 0 0,0-2 0 0 0,-1-1 0 0 0,36-20 0 0 0,-26 10-7 0 0,11-5 97 0 0,-1-3-1 0 0,-2-1 1 0 0,-1-3 0 0 0,71-64-1 0 0,-116 94-106 0 0,0-1 0 0 0,0 0 0 0 0,-1 0 0 0 0,1 0 0 0 0,-1-1-1 0 0,-1 1 1 0 0,1-1 0 0 0,-1 0 0 0 0,0 0 0 0 0,-1 0 0 0 0,0-1 0 0 0,0 1-1 0 0,2-15 1 0 0,-4 19-15 0 0,0 0-1 0 0,0 1 0 0 0,0-1 0 0 0,-1 0 0 0 0,1 0 1 0 0,-1 0-1 0 0,1 1 0 0 0,-1-1 0 0 0,0 0 1 0 0,0 1-1 0 0,0-1 0 0 0,-1 0 0 0 0,1 1 1 0 0,-1 0-1 0 0,1-1 0 0 0,-3-2 0 0 0,1 3 22 0 0,0-1 0 0 0,0 1 0 0 0,0 0 0 0 0,-1 0 0 0 0,1 0 1 0 0,0 0-1 0 0,-1 1 0 0 0,1-1 0 0 0,-1 1 0 0 0,0 0 0 0 0,1 0 0 0 0,-1 0 0 0 0,0 0 0 0 0,0 1 0 0 0,-4-1 0 0 0,7 2 16 0 0,-1-1 0 0 0,0 0 0 0 0,1 0 0 0 0,-1 1 0 0 0,1-1 0 0 0,-1 1 0 0 0,1-1 0 0 0,-1 1 1 0 0,1 0-1 0 0,-1 0 0 0 0,1-1 0 0 0,0 1 0 0 0,-1 0 0 0 0,1 0 0 0 0,0 0 0 0 0,0 1 0 0 0,0-1 0 0 0,-1 0 0 0 0,1 0 0 0 0,1 1 1 0 0,-1-1-1 0 0,0 0 0 0 0,0 1 0 0 0,0-1 0 0 0,1 1 0 0 0,-1-1 0 0 0,1 1 0 0 0,-1-1 0 0 0,1 1 0 0 0,-1 2 0 0 0,-9 55 500 0 0,10-51-459 0 0,-9 133 1149 0 0,11 158 0 0 0,0-260-1050 0 0,1 0 0 0 0,16 71 0 0 0,-16-97-122 0 0,1 0 1 0 0,0 0-1 0 0,1-1 1 0 0,0 1-1 0 0,1-1 1 0 0,0 0-1 0 0,1-1 1 0 0,0 1-1 0 0,1-1 1 0 0,1-1-1 0 0,16 18 1 0 0,-21-25-25 0 0,-1 0 0 0 0,0 0 0 0 0,1 0 0 0 0,0 0 0 0 0,0-1 0 0 0,-1 0 0 0 0,1 0 0 0 0,1 0 0 0 0,-1 0 0 0 0,0-1 0 0 0,0 1 0 0 0,1-1 0 0 0,-1 0 0 0 0,0-1 0 0 0,1 1 1 0 0,-1-1-1 0 0,1 0 0 0 0,-1 0 0 0 0,1 0 0 0 0,-1 0 0 0 0,1-1 0 0 0,-1 0 0 0 0,1 0 0 0 0,-1 0 0 0 0,0 0 0 0 0,8-4 0 0 0,-5 1-11 0 0,0-1 0 0 0,-1 0 0 0 0,0 0 0 0 0,1-1 0 0 0,-1 1 0 0 0,-1-1 0 0 0,1-1 0 0 0,-1 1 0 0 0,-1-1 0 0 0,1 0 0 0 0,-1 0 0 0 0,0 0 0 0 0,5-14 0 0 0,10-34-607 0 0,23-103-1 0 0,-29 97-477 0 0,26-70-1 0 0,42-62-643 0 0,-81 193 1745 0 0,0 0 1 0 0,0 1-1 0 0,1-1 1 0 0,-1 0-1 0 0,0 0 1 0 0,0 1-1 0 0,0-1 0 0 0,0 0 1 0 0,1 0-1 0 0,-1 1 1 0 0,0-1-1 0 0,0 0 1 0 0,0 0-1 0 0,1 0 1 0 0,-1 1-1 0 0,0-1 1 0 0,0 0-1 0 0,1 0 1 0 0,-1 0-1 0 0,0 0 1 0 0,0 0-1 0 0,1 0 1 0 0,-1 0-1 0 0,0 1 0 0 0,1-1 1 0 0,-1 0-1 0 0,0 0 1 0 0,0 0-1 0 0,1 0 1 0 0,-1 0-1 0 0,0 0 1 0 0,1 0-1 0 0,-1 0 1 0 0,0-1-1 0 0,0 1 1 0 0,1 0-1 0 0,-1 0 1 0 0,0 0-1 0 0,1 0 1 0 0,-1 0-1 0 0,0 0 0 0 0,0 0 1 0 0,1-1-1 0 0,-1 1 1 0 0,0 0-1 0 0,0 0 1 0 0,0 0-1 0 0,1-1 1 0 0,-1 1-1 0 0,0 0 1 0 0,0 0-1 0 0,0-1 1 0 0,0 1-1 0 0,1 0 1 0 0,-1 0-1 0 0,0-1 1 0 0,0 1-1 0 0,0 0 0 0 0,0 0 1 0 0,0-1-1 0 0,0 0 1 0 0,7 22 530 0 0,-3 5-301 0 0,0 0 1 0 0,-3 0 0 0 0,0 0 0 0 0,-4 41-1 0 0,-22 107 445 0 0,1-14-455 0 0,22-140-233 0 0,-2 18-14 0 0,2 0 0 0 0,2 37 1 0 0,1-66 23 0 0,-1-1 0 0 0,1 1 0 0 0,1-1 0 0 0,-1 1 0 0 0,2-1 0 0 0,-1 0 0 0 0,1 0 0 0 0,0 0 0 0 0,0 0 0 0 0,1-1 0 0 0,0 1 0 0 0,1-1 0 0 0,0 0 0 0 0,10 12 0 0 0,-11-16-3 0 0,-1-1 0 0 0,1 1 0 0 0,0-1 0 0 0,0 0 0 0 0,0 0 0 0 0,0 0 0 0 0,0 0 0 0 0,0-1 0 0 0,0 1 0 0 0,0-1 0 0 0,1-1 0 0 0,-1 1 0 0 0,1 0 0 0 0,-1-1 0 0 0,0 0 0 0 0,1 0 0 0 0,-1 0-1 0 0,1-1 1 0 0,-1 1 0 0 0,0-1 0 0 0,1 0 0 0 0,-1 0 0 0 0,6-3 0 0 0,10-4 19 0 0,-1 0-1 0 0,-1-2 0 0 0,29-18 1 0 0,-37 21-31 0 0,88-59-282 0 0,-2-4 0 0 0,-3-5 1 0 0,103-108-1 0 0,-95 76-340 0 0,-5-4 1 0 0,101-155-1 0 0,-195 264 626 0 0,42-65-88 0 0,48-94 1 0 0,-82 142 51 0 0,-1 0-1 0 0,-1-1 1 0 0,-1-1 0 0 0,-1 1-1 0 0,-1-1 1 0 0,-1 0 0 0 0,0 0-1 0 0,-2 0 1 0 0,0 0-1 0 0,-2-27 1 0 0,-1 41-2 0 0,0 1-1 0 0,-1-1 0 0 0,0 1 1 0 0,0-1-1 0 0,0 1 1 0 0,-1-1-1 0 0,0 1 1 0 0,0 0-1 0 0,-1 0 1 0 0,0 1-1 0 0,0-1 1 0 0,0 1-1 0 0,0 0 1 0 0,-1 0-1 0 0,0 0 0 0 0,0 1 1 0 0,0-1-1 0 0,-1 1 1 0 0,0 0-1 0 0,1 1 1 0 0,-1-1-1 0 0,0 1 1 0 0,-1 1-1 0 0,1-1 1 0 0,-7-1-1 0 0,3 1 120 0 0,-1 0 1 0 0,1 0-1 0 0,-1 1 0 0 0,1 1 1 0 0,-1 0-1 0 0,0 0 0 0 0,0 1 1 0 0,1 0-1 0 0,-1 1 0 0 0,0 0 1 0 0,1 1-1 0 0,-1 0 0 0 0,1 1 1 0 0,-1 0-1 0 0,-12 6 0 0 0,2 3 97 0 0,1 1 1 0 0,1 1-1 0 0,0 0 0 0 0,1 2 0 0 0,1 0 0 0 0,0 1 0 0 0,1 0 0 0 0,1 1 0 0 0,1 1 0 0 0,0 1 0 0 0,2 0 0 0 0,0 0 0 0 0,-10 24 0 0 0,-1 9 98 0 0,2 2-1 0 0,3 0 1 0 0,2 0-1 0 0,-11 69 1 0 0,18-73-84 0 0,2 0 0 0 0,3 1 1 0 0,1-1-1 0 0,3 1 0 0 0,3-1 0 0 0,11 72 0 0 0,-9-97-101 0 0,1-1 0 0 0,1-1 0 0 0,1 1 0 0 0,1-1-1 0 0,1 0 1 0 0,2-1 0 0 0,0 0 0 0 0,1-1 0 0 0,1-1 0 0 0,1 0-1 0 0,1-1 1 0 0,1 0 0 0 0,1-1 0 0 0,35 28 0 0 0,-37-35-109 0 0,1 0 1 0 0,1-1-1 0 0,0-1 0 0 0,0-1 1 0 0,1-1-1 0 0,0 0 1 0 0,1-1-1 0 0,-1-1 1 0 0,1-1-1 0 0,30 3 1 0 0,-37-7-253 0 0,1 0 0 0 0,-1-1 0 0 0,0 0 1 0 0,1-2-1 0 0,-1 1 0 0 0,0-2 0 0 0,18-4 1 0 0,-20 3-457 0 0,-1 0 1 0 0,0 0 0 0 0,-1-1 0 0 0,1 0 0 0 0,-1-1-1 0 0,0 0 1 0 0,0 0 0 0 0,-1-1 0 0 0,15-15-1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612 149 1212 0 0,'0'0'9227'0'0,"-4"-15"-8598"0"0,-15-47-173 0 0,17 59-405 0 0,0-1-1 0 0,-1 1 0 0 0,1 0 0 0 0,-1 0 1 0 0,0 0-1 0 0,0 0 0 0 0,0 0 0 0 0,0 1 1 0 0,0-1-1 0 0,-1 1 0 0 0,1 0 0 0 0,-1 0 0 0 0,1 0 1 0 0,-1 1-1 0 0,0-1 0 0 0,1 1 0 0 0,-1 0 1 0 0,0 0-1 0 0,0 0 0 0 0,-4 0 0 0 0,-6-2 118 0 0,-6-3 60 0 0,0 1 1 0 0,0 1 0 0 0,-1 1 0 0 0,1 0 0 0 0,-1 2 0 0 0,1 0 0 0 0,-38 5 0 0 0,51-4-173 0 0,1 1 0 0 0,0 0 0 0 0,0 1 0 0 0,0-1 0 0 0,0 1 1 0 0,0 0-1 0 0,1 1 0 0 0,-1-1 0 0 0,1 1 0 0 0,-1 0 0 0 0,1 1 1 0 0,0-1-1 0 0,0 1 0 0 0,0 0 0 0 0,1 0 0 0 0,-1 1 1 0 0,1-1-1 0 0,0 1 0 0 0,0 0 0 0 0,1 0 0 0 0,-1 0 0 0 0,1 1 1 0 0,1-1-1 0 0,-1 1 0 0 0,1 0 0 0 0,-1 0 0 0 0,2 0 0 0 0,-1 0 1 0 0,-1 10-1 0 0,2 3 29 0 0,0 1 0 0 0,1-1 1 0 0,1 0-1 0 0,1 0 0 0 0,1 0 1 0 0,0 0-1 0 0,2 0 0 0 0,0 0 1 0 0,1-1-1 0 0,13 27 0 0 0,11 18 355 0 0,62 90-1 0 0,-70-117-418 0 0,39 54 100 0 0,-26-42-125 0 0,48 92 0 0 0,-76-126 11 0 0,0 1 0 0 0,-1-1-1 0 0,-1 1 1 0 0,-1 0 0 0 0,0 1-1 0 0,-1-1 1 0 0,0 1 0 0 0,-1-1-1 0 0,-1 1 1 0 0,-1 0 0 0 0,-1 24-1 0 0,-2-31 49 0 0,1 1-1 0 0,-2-1 0 0 0,1 0 0 0 0,-1 0 1 0 0,0 0-1 0 0,-1 0 0 0 0,0-1 0 0 0,0 0 1 0 0,-1 0-1 0 0,0 0 0 0 0,-1-1 0 0 0,0 0 1 0 0,0 0-1 0 0,0 0 0 0 0,-1-1 0 0 0,0 0 1 0 0,0-1-1 0 0,0 0 0 0 0,-15 7 0 0 0,0-1-69 0 0,-1 0 0 0 0,-1-1-1 0 0,1-2 1 0 0,-2 0 0 0 0,1-2-1 0 0,-31 4 1 0 0,33-8-190 0 0,0 0 0 0 0,-1-2 1 0 0,1 0-1 0 0,-32-5 0 0 0,-41-18-3682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7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733 363 1604 0 0,'0'0'8588'0'0,"8"-14"-7444"0"0,-8 13-1123 0 0,11-19 353 0 0,0-1 0 0 0,-2-1 0 0 0,0 1 0 0 0,7-32 0 0 0,-14 47-349 0 0,0 0 1 0 0,-1 0 0 0 0,0 0-1 0 0,0 0 1 0 0,-1 0-1 0 0,0 0 1 0 0,0 0 0 0 0,0 0-1 0 0,-1 0 1 0 0,0 0 0 0 0,0-1-1 0 0,0 2 1 0 0,-1-1-1 0 0,0 0 1 0 0,0 0 0 0 0,0 0-1 0 0,-1 1 1 0 0,0-1-1 0 0,0 1 1 0 0,0 0 0 0 0,-1 0-1 0 0,0 0 1 0 0,0 1-1 0 0,0-1 1 0 0,-7-5 0 0 0,0 2-63 0 0,0 1 1 0 0,0 1-1 0 0,-1 0 1 0 0,0 0 0 0 0,0 1-1 0 0,0 0 1 0 0,-1 1 0 0 0,0 1-1 0 0,0 0 1 0 0,0 1-1 0 0,0 0 1 0 0,0 1 0 0 0,0 0-1 0 0,0 1 1 0 0,0 1-1 0 0,-1 0 1 0 0,1 1 0 0 0,0 0-1 0 0,-13 4 1 0 0,2 1 63 0 0,1 1 0 0 0,-1 2 1 0 0,1 0-1 0 0,1 1 0 0 0,0 1 0 0 0,1 1 1 0 0,0 1-1 0 0,1 1 0 0 0,-21 20 0 0 0,17-13 138 0 0,1 1 0 0 0,1 1 0 0 0,2 1 0 0 0,0 1 0 0 0,2 1 0 0 0,1 0 0 0 0,1 2 0 0 0,1 0 1 0 0,2 0-1 0 0,0 1 0 0 0,3 1 0 0 0,0 0 0 0 0,2 0 0 0 0,1 1 0 0 0,2 0 0 0 0,1 0 0 0 0,1 1 0 0 0,3 50 0 0 0,1-75-152 0 0,0 1 1 0 0,0 0 0 0 0,1-1-1 0 0,0 0 1 0 0,1 1 0 0 0,0-1-1 0 0,0 0 1 0 0,0 0 0 0 0,1 0-1 0 0,1-1 1 0 0,-1 1-1 0 0,1-1 1 0 0,0 0 0 0 0,1-1-1 0 0,0 1 1 0 0,0-1 0 0 0,0 0-1 0 0,0 0 1 0 0,1-1-1 0 0,0 0 1 0 0,13 7 0 0 0,-10-7-104 0 0,1 0 1 0 0,0-1 0 0 0,0-1 0 0 0,0 0-1 0 0,0 0 1 0 0,0-1 0 0 0,1 0-1 0 0,-1-1 1 0 0,1-1 0 0 0,-1 0 0 0 0,1 0-1 0 0,-1-1 1 0 0,1 0 0 0 0,-1-1-1 0 0,21-6 1 0 0,-13 1-273 0 0,0 0 0 0 0,-1-1 0 0 0,0 0 0 0 0,0-2 0 0 0,-1 0-1 0 0,0-1 1 0 0,15-14 0 0 0,-13 9-991 0 0,-1-1-1 0 0,-1-1 1 0 0,17-23-1 0 0,16-31-3475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448 102 1212 0 0,'0'0'8019'0'0,"-7"-15"-7092"0"0,-22-45-237 0 0,29 59-633 0 0,-1-1 0 0 0,0 0 0 0 0,1 1 0 0 0,-1-1 0 0 0,0 1 0 0 0,0-1 0 0 0,0 1 0 0 0,0-1 0 0 0,0 1 0 0 0,0 0 0 0 0,-1-1 0 0 0,1 1 0 0 0,0 0 0 0 0,-1 0 0 0 0,1 0 0 0 0,-1 0 0 0 0,1 0 0 0 0,-1 0 0 0 0,-1 0 0 0 0,2 1-64 0 0,0 0 0 0 0,0 0 0 0 0,0 1 0 0 0,0-1 0 0 0,0 0 0 0 0,1 1 0 0 0,-1-1 0 0 0,0 1 0 0 0,0-1 0 0 0,0 1 0 0 0,1-1 0 0 0,-1 1 0 0 0,0 0 0 0 0,1-1 0 0 0,-1 1 0 0 0,1 0 0 0 0,-1-1 0 0 0,0 1 0 0 0,1 0 0 0 0,0 0 0 0 0,-1 0 0 0 0,1-1 0 0 0,-1 1 0 0 0,1 2 0 0 0,-4 7-153 0 0,1 1-1 0 0,0 0 0 0 0,-2 19 0 0 0,4-26 351 0 0,-82 591 2585 0 0,5 302-642 0 0,77-870-2021 0 0,-1 13 257 0 0,-12 67 0 0 0,13-107-356 0 0,1 1 0 0 0,0-1 0 0 0,0 1 0 0 0,0-1 0 0 0,-1 0 0 0 0,1 1 0 0 0,0-1 0 0 0,-1 1 0 0 0,1-1 0 0 0,0 0 0 0 0,-1 1 0 0 0,1-1 0 0 0,0 0 0 0 0,-1 0 0 0 0,1 1 1 0 0,0-1-1 0 0,-1 0 0 0 0,1 0 0 0 0,-1 0 0 0 0,1 1 0 0 0,-1-1 0 0 0,1 0 0 0 0,0 0 0 0 0,-1 0 0 0 0,1 0 0 0 0,-1 0 0 0 0,1 0 0 0 0,-1 0 0 0 0,1 0 0 0 0,-1 0 0 0 0,1 0 0 0 0,-1 0 1 0 0,1 0-1 0 0,-1 0 0 0 0,1 0 0 0 0,0-1 0 0 0,-1 1 0 0 0,1 0 0 0 0,-1 0 0 0 0,1 0 0 0 0,-1-1 0 0 0,1 1 0 0 0,0 0 0 0 0,-1-1 0 0 0,1 1 0 0 0,0 0 0 0 0,-1 0 0 0 0,1-1 0 0 0,0 1 0 0 0,0-1 1 0 0,-1 1-1 0 0,1 0 0 0 0,0-1 0 0 0,0 1 0 0 0,-1-1 0 0 0,-19-22-20 0 0,1-5-159 0 0,2-2 0 0 0,0 0 0 0 0,2-2 0 0 0,2 1 1 0 0,0-2-1 0 0,3 1 0 0 0,0-1 0 0 0,2-1 0 0 0,-5-54 0 0 0,13 80 183 0 0,0 1 0 0 0,1-1 0 0 0,0 1 0 0 0,1-1 0 0 0,-1 1-1 0 0,1 0 1 0 0,1 0 0 0 0,0 0 0 0 0,0 0 0 0 0,0 0-1 0 0,0 1 1 0 0,1-1 0 0 0,0 1 0 0 0,1 0 0 0 0,0 0 0 0 0,-1 0-1 0 0,2 1 1 0 0,9-9 0 0 0,12-8 154 0 0,0 2 0 0 0,57-32 0 0 0,-52 33-88 0 0,339-188 438 0 0,209-134-1559 0 0,-562 328 736 0 0,47-37-1313 0 0,-35 8-2807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0 174 2872 0 0,'1'14'6169'0'0,"2"27"-4680"0"0,1 29-240 0 0,3 0 1 0 0,3-1-1 0 0,22 82 0 0 0,-25-129-1180 0 0,0-1 0 0 0,2 1-1 0 0,1-2 1 0 0,0 1 0 0 0,27 37-1 0 0,-29-47-21 0 0,1 0 0 0 0,1-1 0 0 0,-1 0 0 0 0,2-1 0 0 0,-1 0 0 0 0,2-1-1 0 0,-1 0 1 0 0,1 0 0 0 0,0-1 0 0 0,25 10 0 0 0,-24-12-18 0 0,0-1 0 0 0,0 0 0 0 0,0 0 1 0 0,1-2-1 0 0,-1 0 0 0 0,1 0 0 0 0,0-1 1 0 0,-1-1-1 0 0,1 0 0 0 0,0-1 0 0 0,-1-1 0 0 0,27-6 1 0 0,-23 3-165 0 0,-1-1 0 0 0,0-1 0 0 0,0-1 1 0 0,-1 0-1 0 0,0-1 0 0 0,0 0 0 0 0,-1-2 1 0 0,25-22-1 0 0,-11 5-554 0 0,-1-1 0 0 0,-2-2 0 0 0,26-39 1 0 0,51-98-3561 0 0,-78 126 2902 0 0,-11 23 565 0 0,-1-1 0 0 0,-1-1 0 0 0,-1 0 0 0 0,0 0 0 0 0,-1-26 4752 0 0,-25 76-2442 0 0,8-3-771 0 0,0 1-1 0 0,2 0 1 0 0,1 0-1 0 0,-2 46 1 0 0,9 113 661 0 0,-1-174-1381 0 0,0-1 1 0 0,1 1-1 0 0,0-1 0 0 0,1 0 0 0 0,0 0 1 0 0,0 0-1 0 0,2 0 0 0 0,-1 0 1 0 0,1-1-1 0 0,8 12 0 0 0,-9-16-29 0 0,0 0 0 0 0,1-1 0 0 0,-1 1 0 0 0,1-1 0 0 0,0-1-1 0 0,1 1 1 0 0,-1-1 0 0 0,1 0 0 0 0,0 0 0 0 0,0 0 0 0 0,0-1 0 0 0,0 0 0 0 0,1 0 0 0 0,-1-1-1 0 0,1 1 1 0 0,0-1 0 0 0,0-1 0 0 0,7 2 0 0 0,2-2 6 0 0,-1 0 0 0 0,1-1 1 0 0,-1-1-1 0 0,0 0 0 0 0,1-1 0 0 0,-1-1 0 0 0,0 0 1 0 0,0-1-1 0 0,0 0 0 0 0,20-10 0 0 0,-14 4-13 0 0,0-2-1 0 0,-1 0 1 0 0,0-1 0 0 0,0-1-1 0 0,-2-1 1 0 0,23-22-1 0 0,-15 10-41 0 0,-1-2-1 0 0,-2-1 1 0 0,-1 0 0 0 0,-1-2-1 0 0,-2 0 1 0 0,-1-1-1 0 0,-1-1 1 0 0,17-52-1 0 0,-29 70 11 0 0,0 1 0 0 0,-1-1 0 0 0,-1 0-1 0 0,-1 0 1 0 0,0 0 0 0 0,-1 0-1 0 0,0 0 1 0 0,-2-1 0 0 0,-2-17 0 0 0,2 25 7 0 0,-2 0 1 0 0,1 1-1 0 0,-1-1 1 0 0,0 1-1 0 0,-1 0 1 0 0,0 0-1 0 0,0 0 0 0 0,-1 0 1 0 0,0 1-1 0 0,0-1 1 0 0,-1 1-1 0 0,0 1 1 0 0,0-1-1 0 0,0 1 1 0 0,-1 0-1 0 0,0 0 1 0 0,-15-8-1 0 0,4 3 46 0 0,-2 2 0 0 0,1 0 0 0 0,-1 2 0 0 0,0 0 0 0 0,0 1-1 0 0,-1 1 1 0 0,0 0 0 0 0,0 2 0 0 0,0 1 0 0 0,0 0 0 0 0,-29 3-1 0 0,31-1-234 0 0,0 2-1 0 0,0 0 1 0 0,0 1-1 0 0,0 1 1 0 0,1 1-1 0 0,-1 0 0 0 0,1 2 1 0 0,1 0-1 0 0,-1 0 1 0 0,1 2-1 0 0,1 0 1 0 0,-28 21-1 0 0,16-4-2461 0 0,-9 7-1639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39 1 1512 0 0,'0'0'9297'0'0,"2"6"-8688"0"0,3 11-217 0 0,-1 1 1 0 0,-1-1-1 0 0,-1 1 1 0 0,-1 0-1 0 0,0 0 1 0 0,-2 19-1 0 0,-16 121 1326 0 0,11-113-1510 0 0,-11 96 102 0 0,5 0 0 0 0,8 164 0 0 0,15-245-122 0 0,4-98-214 0 0,4-34-1182 0 0,3 1 1 0 0,4 0-1 0 0,2 2 1 0 0,42-72-1 0 0,70-65-1587 0 0,-114 173 2971 0 0,2 2 0 0 0,1 1 0 0 0,64-51 0 0 0,-86 76-73 0 0,0 0 0 0 0,0 0 0 0 0,0 1 0 0 0,1 0 1 0 0,0 0-1 0 0,0 1 0 0 0,0-1 0 0 0,9 0 0 0 0,-15 3-40 0 0,1 1 0 0 0,0-1 0 0 0,0 1 0 0 0,0 0 0 0 0,-1 0 0 0 0,1 0 0 0 0,0 0 0 0 0,0 1 0 0 0,0-1 0 0 0,-1 1 0 0 0,1 0 0 0 0,0 0 0 0 0,-1 0 0 0 0,1 0 0 0 0,-1 0 0 0 0,1 0 0 0 0,-1 1 0 0 0,1-1-1 0 0,-1 1 1 0 0,0 0 0 0 0,0 0 0 0 0,0-1 0 0 0,0 1 0 0 0,0 1 0 0 0,0-1 0 0 0,-1 0 0 0 0,4 5 0 0 0,4 10 300 0 0,0 0 0 0 0,-1 1 0 0 0,-1 0 0 0 0,-1 1 0 0 0,0-1 0 0 0,-2 1 0 0 0,4 29 0 0 0,5 139 835 0 0,-38 337-1292 0 0,23-454-1128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250 77 1032 0 0,'0'0'5986'0'0,"1"-10"-5733"0"0,0-31 69 0 0,-1 40-218 0 0,-1 0-1 0 0,1-1 1 0 0,-1 1 0 0 0,1 0-1 0 0,-1-1 1 0 0,1 1-1 0 0,-1 0 1 0 0,0 0-1 0 0,1 0 1 0 0,-1-1-1 0 0,0 1 1 0 0,0 0 0 0 0,0 0-1 0 0,0 0 1 0 0,0 0-1 0 0,0 1 1 0 0,0-1-1 0 0,-1 0 1 0 0,1 0-1 0 0,0 1 1 0 0,0-1-1 0 0,-1 0 1 0 0,1 1 0 0 0,0-1-1 0 0,-1 1 1 0 0,1 0-1 0 0,0-1 1 0 0,-1 1-1 0 0,1 0 1 0 0,-9 1 1167 0 0,-8 22-445 0 0,6 9-827 0 0,1 0 0 0 0,1 0 0 0 0,-9 62 0 0 0,-1 107-334 0 0,14-118 149 0 0,-32 307-238 0 0,-38 610 3486 0 0,76-995-3050 0 0,-2 46 186 0 0,2 1-1 0 0,12 87 1 0 0,-10-126-213 0 0,0-1 0 0 0,1 0 0 0 0,0 0 1 0 0,1 0-1 0 0,0 0 0 0 0,1-1 0 0 0,0 1 0 0 0,1-1 0 0 0,0-1 1 0 0,0 1-1 0 0,1-1 0 0 0,1 0 0 0 0,0 0 0 0 0,0-1 1 0 0,1 0-1 0 0,0-1 0 0 0,13 9 0 0 0,-13-12-44 0 0,1 0 0 0 0,-1-1 0 0 0,1-1 0 0 0,0 1 0 0 0,0-2 0 0 0,1 1 0 0 0,-1-1 0 0 0,0-1 0 0 0,1 0 0 0 0,0 0 0 0 0,-1-1 0 0 0,1-1-1 0 0,-1 0 1 0 0,20-4 0 0 0,12-4-1141 0 0,0-2-1 0 0,50-22 0 0 0,-60 22-420 0 0,10-8-3490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0 106 872 0 0,'0'0'3634'0'0,"21"-2"-2213"0"0,318-49 2564 0 0,98 6-2542 0 0,-291 39-3770 0 0,2 4-3974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1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22 1472 0 0,'0'0'7008'0'0,"2"14"-6515"0"0,21 221 1349 0 0,18 143 482 0 0,-25-278-1673 0 0,48 168 0 0 0,-58-248-508 0 0,-2-6-11 0 0,0-1 1 0 0,1 1-1 0 0,0-1 1 0 0,1 0-1 0 0,0-1 0 0 0,10 15 1 0 0,-28-73 628 0 0,-16-30-1193 0 0,-33-144 0 0 0,51 172 210 0 0,3-1 0 0 0,2 1 0 0 0,2-2 0 0 0,4-62 0 0 0,0 98 223 0 0,1 1 0 0 0,1-1 0 0 0,0 1 0 0 0,0 0 0 0 0,1 0 0 0 0,1 1 0 0 0,0-1 0 0 0,1 1 0 0 0,0 0 0 0 0,1 0 0 0 0,12-15 0 0 0,-6 11-4 0 0,1 0-1 0 0,1 1 0 0 0,1 1 1 0 0,0 0-1 0 0,0 1 1 0 0,31-18-1 0 0,6 4-267 0 0,1 1 0 0 0,1 3 0 0 0,1 3 0 0 0,70-16 1 0 0,104-19-2436 0 0,-179 46 103 0 0,55-1-1 0 0,-73 10-6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277 1 328 0 0,'0'0'10202'0'0,"-10"13"-10241"0"0,-8 13 30 0 0,-33 45-230 0 0,-50 90 0 0 0,82-121 293 0 0,2 0 1 0 0,2 0 0 0 0,-12 50-1 0 0,21-67 182 0 0,2 1 0 0 0,0-1 1 0 0,2 1-1 0 0,0 0 0 0 0,2-1 0 0 0,0 1 0 0 0,6 33 0 0 0,-4-46-126 0 0,1-1 1 0 0,0 0-1 0 0,0 0 0 0 0,1-1 1 0 0,0 1-1 0 0,1-1 0 0 0,0 0 1 0 0,0 0-1 0 0,1 0 0 0 0,0-1 1 0 0,1 1-1 0 0,0-2 0 0 0,0 1 1 0 0,0-1-1 0 0,1 0 0 0 0,0 0 0 0 0,1-1 1 0 0,0 0-1 0 0,0-1 0 0 0,16 8 1 0 0,-12-8-91 0 0,1 0 0 0 0,-1-1-1 0 0,1 0 1 0 0,0-1 0 0 0,0-1 0 0 0,1 0 0 0 0,-1 0 0 0 0,0-2 0 0 0,1 0 0 0 0,-1-1-1 0 0,0 0 1 0 0,0-1 0 0 0,0 0 0 0 0,22-7 0 0 0,-6-2-17 0 0,0-1 1 0 0,0-1-1 0 0,-1-1 1 0 0,0-2-1 0 0,-2-1 1 0 0,0-1-1 0 0,-1-2 0 0 0,31-28 1 0 0,-45 36 25 0 0,0 1 1 0 0,-1-2 0 0 0,0 0-1 0 0,-1 0 1 0 0,0 0-1 0 0,-1-2 1 0 0,-1 1-1 0 0,0-1 1 0 0,-1 0 0 0 0,-1 0-1 0 0,0-1 1 0 0,-1 0-1 0 0,-1 0 1 0 0,0 0 0 0 0,-2-1-1 0 0,1 1 1 0 0,-1-32-1 0 0,-3 40 23 0 0,0 0-1 0 0,0 0 0 0 0,-1 0 0 0 0,0 0 0 0 0,0 0 1 0 0,-1 0-1 0 0,0 1 0 0 0,-1-1 0 0 0,1 1 0 0 0,-1 0 1 0 0,-1 0-1 0 0,-8-12 0 0 0,3 9-24 0 0,1 0-1 0 0,-1 1 0 0 0,-1 0 1 0 0,1 1-1 0 0,-2 0 1 0 0,1 1-1 0 0,-14-7 1 0 0,-5 0-86 0 0,-1 2 1 0 0,0 1-1 0 0,-1 1 1 0 0,0 2-1 0 0,-51-7 0 0 0,57 11-326 0 0,-77-7 579 0 0,95 11-599 0 0,1 0 0 0 0,-1 0 0 0 0,1 1 0 0 0,-1 0 0 0 0,1 0 0 0 0,-1 1 1 0 0,1 0-1 0 0,0 0 0 0 0,0 1 0 0 0,0 0 0 0 0,-7 4 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1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2212 0 0,'0'0'6423'0'0,"5"20"-5714"0"0,2 1-490 0 0,-2-6-61 0 0,0 0 0 0 0,-1 0 1 0 0,-1 0-1 0 0,-1 1 0 0 0,0-1 1 0 0,0 19-1 0 0,-7 381 2520 0 0,-2-198-1073 0 0,30 313 1 0 0,15-271-1773 0 0,-26-198-617 0 0,3-2 1 0 0,27 72-1 0 0,-41-128 616 0 0,29 61-1370 0 0,-29-61 1196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1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 0 1460 0 0,'0'0'5625'0'0,"3"18"-4447"0"0,6 55 937 0 0,-1 143 0 0 0,-34 152 575 0 0,-2 41-1844 0 0,26-203-1286 0 0,9 0 1 0 0,65 397 0 0 0,-47-501-1872 0 0,-2-38-3230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1 216 2164 0 0,'0'0'10228'0'0,"3"16"-9477"0"0,-3-14-750 0 0,1 7 90 0 0,0 0 0 0 0,1-1 0 0 0,0 1 1 0 0,0 0-1 0 0,1 0 0 0 0,0-1 0 0 0,1 1 0 0 0,0-1 0 0 0,0 0 0 0 0,0 0 0 0 0,1-1 0 0 0,1 1 0 0 0,-1-1 0 0 0,1 0 0 0 0,0-1 0 0 0,1 1 0 0 0,9 6 0 0 0,-5-6-20 0 0,1-1-1 0 0,0-1 0 0 0,1 0 1 0 0,-1-1-1 0 0,1 0 0 0 0,0-1 1 0 0,0-1-1 0 0,0 0 0 0 0,0 0 1 0 0,0-2-1 0 0,0 1 0 0 0,0-2 0 0 0,0 0 1 0 0,0 0-1 0 0,0-1 0 0 0,0-1 1 0 0,0 0-1 0 0,0 0 0 0 0,-1-2 1 0 0,16-6-1 0 0,-8 2-35 0 0,1-1-1 0 0,-2-1 1 0 0,1 0-1 0 0,-2-1 1 0 0,0-2-1 0 0,0 1 1 0 0,-1-2 0 0 0,-1 0-1 0 0,0-1 1 0 0,-1-1-1 0 0,15-23 1 0 0,-27 37-45 0 0,0-2 0 0 0,0 1 1 0 0,-1 0-1 0 0,0 0 0 0 0,0-1 0 0 0,0 1 1 0 0,0-1-1 0 0,-1 0 0 0 0,0 1 0 0 0,0-1 1 0 0,0 0-1 0 0,0 0 0 0 0,-1 0 0 0 0,0 1 1 0 0,0-1-1 0 0,0 0 0 0 0,-1 0 0 0 0,-1-8 1 0 0,0 8-26 0 0,0 0 0 0 0,-1 0 0 0 0,0 1 1 0 0,0-1-1 0 0,0 0 0 0 0,0 1 0 0 0,-1 0 1 0 0,0 0-1 0 0,1 0 0 0 0,-2 0 0 0 0,1 0 1 0 0,0 1-1 0 0,-1 0 0 0 0,1 0 0 0 0,-1 0 1 0 0,-7-2-1 0 0,-3-3 14 0 0,-1 1 1 0 0,0 1 0 0 0,0 0-1 0 0,0 1 1 0 0,-1 1 0 0 0,0 1-1 0 0,0 0 1 0 0,0 1 0 0 0,0 1-1 0 0,0 1 1 0 0,-19 2 0 0 0,26-1 36 0 0,0 0 0 0 0,0 1 1 0 0,0 0-1 0 0,1 1 1 0 0,-1 0-1 0 0,1 0 1 0 0,0 1-1 0 0,0 0 0 0 0,0 1 1 0 0,0 0-1 0 0,1 1 1 0 0,0-1-1 0 0,0 2 0 0 0,0-1 1 0 0,1 1-1 0 0,0 0 1 0 0,0 0-1 0 0,1 1 1 0 0,0 0-1 0 0,-7 11 0 0 0,2 5 106 0 0,0 0 0 0 0,2 0 0 0 0,0 1 0 0 0,2 0 0 0 0,1 0-1 0 0,1 1 1 0 0,1 0 0 0 0,-1 33 0 0 0,4-16 96 0 0,1 0 0 0 0,2 0 0 0 0,3 0 0 0 0,11 53 0 0 0,-8-62-176 0 0,1-1 0 0 0,3 0 1 0 0,0-1-1 0 0,2 0 1 0 0,1 0-1 0 0,2-2 0 0 0,1 0 1 0 0,1-1-1 0 0,1-1 1 0 0,2-1-1 0 0,28 28 0 0 0,-34-39-283 0 0,2 0 0 0 0,0-2 0 0 0,1 0 0 0 0,1 0 0 0 0,0-2 0 0 0,0-1 0 0 0,1 0 0 0 0,1-2 0 0 0,0 0-1 0 0,0-1 1 0 0,1-1 0 0 0,-1-2 0 0 0,1 0 0 0 0,1-1 0 0 0,-1-2 0 0 0,1 0 0 0 0,33-2 0 0 0,-48-1-284 0 0,0 0 0 0 0,0-1 1 0 0,-1 0-1 0 0,1 0 0 0 0,0-1 1 0 0,-1 0-1 0 0,0-1 0 0 0,0 0 1 0 0,0 0-1 0 0,0 0 0 0 0,10-9 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14.17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37 0 2464 0 0,'-2'23'6111'0'0,"-27"320"1388"0"0,24 379-3859 0 0,12-606-3483 0 0,5 1 0 0 0,6-2 0 0 0,4 0 1 0 0,45 132-1 0 0,-49-194-179 0 0,40 78 1 0 0,-49-113-158 0 0,1 0 1 0 0,1-1 0 0 0,0 0-1 0 0,2-1 1 0 0,0 0 0 0 0,0-1 0 0 0,26 22-1 0 0,-35-34-88 0 0,0 0 0 0 0,0-1 0 0 0,0 0 0 0 0,0 0 0 0 0,0 0 0 0 0,1 0 0 0 0,-1-1-1 0 0,1 1 1 0 0,6 0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49.50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72 20 964 0 0,'0'0'6475'0'0,"-38"-8"-2164"0"0,4 5-4064 0 0,56 3-1580 0 0,128-7 1723 0 0,-51 6 300 0 0,165 18 0 0 0,-136-6-668 0 0,131 4 466 0 0,114 10-64 0 0,-287-15-250 0 0,1 5 1 0 0,108 32-1 0 0,731 240 1060 0 0,-453-127-1082 0 0,-250-81 42 0 0,277 114-70 0 0,-426-163-54 0 0,626 316 285 0 0,-374-174-225 0 0,-234-123-136 0 0,150 104 0 0 0,-188-112 28 0 0,-2 2-1 0 0,-2 3 0 0 0,77 90 0 0 0,-108-113 43 0 0,79 105-23 0 0,-89-114-28 0 0,-1 0 0 0 0,0 0 0 0 0,-1 0 0 0 0,-1 1 0 0 0,0 0 0 0 0,-1 0 0 0 0,5 29 0 0 0,-9-35 521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49.51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277 12 2244 0 0,'0'0'3349'0'0,"-17"-1"-1728"0"0,-243-10 4430 0 0,288 16-6930 0 0,399 138 3561 0 0,-212-88-2425 0 0,114 33 32 0 0,-263-67-99 0 0,-1 3 1 0 0,113 61-1 0 0,-173-82-164 0 0,10 4 112 0 0,0 2 0 0 0,-1 0-1 0 0,0 0 1 0 0,-1 2-1 0 0,0-1 1 0 0,15 18-1 0 0,16 34-563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49.5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592 1 1616 0 0,'0'0'11651'0'0,"-13"3"-11795"0"0,-40 13-49 0 0,48-13 167 0 0,0 1 0 0 0,0 0 0 0 0,0-1 0 0 0,0 2-1 0 0,1-1 1 0 0,0 0 0 0 0,0 1 0 0 0,0 0 0 0 0,0 0 0 0 0,1 0 0 0 0,-1 1 0 0 0,1-1 0 0 0,1 1 0 0 0,-1-1 0 0 0,-2 9 0 0 0,-1 1-47 0 0,-32 73 498 0 0,-31 112 0 0 0,3-4 896 0 0,-40 48-174 0 0,54-131-557 0 0,-51 163 0 0 0,96-242-521 0 0,-5 60 0 0 0,10-68-2683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123 220 340 0 0,'0'0'8514'0'0,"-7"1"-8148"0"0,-23 6-138 0 0,29-8-155 0 0,0 1 1 0 0,-1 0-1 0 0,1 0 0 0 0,0-1 0 0 0,0 1 1 0 0,0-1-1 0 0,-1 1 0 0 0,1-1 0 0 0,0 1 1 0 0,0-1-1 0 0,0 0 0 0 0,0 0 0 0 0,0 1 1 0 0,0-1-1 0 0,0 0 0 0 0,0 0 0 0 0,0 0 1 0 0,0 0-1 0 0,1 0 0 0 0,-1 0 0 0 0,0 0 1 0 0,1-1-1 0 0,-1 1 0 0 0,1 0 0 0 0,-1 0 1 0 0,0-2-1 0 0,-7-9 1145 0 0,-2 4-541 0 0,8 6-538 0 0,0 1-1 0 0,0-1 1 0 0,0 1 0 0 0,0-1 0 0 0,-1 1 0 0 0,1 0-1 0 0,0-1 1 0 0,-1 1 0 0 0,1 1 0 0 0,-1-1-1 0 0,1 0 1 0 0,-1 0 0 0 0,1 1 0 0 0,-1 0 0 0 0,-3-1-1 0 0,31-1-2035 0 0,223-29 2253 0 0,-93 7-529 0 0,435-75-1329 0 0,-575 96 1392 0 0,-8 1-51 0 0,1 0-1 0 0,0 0 1 0 0,-1 1-1 0 0,1 0 1 0 0,0 0-1 0 0,-1 1 1 0 0,1 0-1 0 0,0 0 1 0 0,9 3-1 0 0,-16-3 158 0 0,0 1-1 0 0,-1 0 0 0 0,1 0 0 0 0,0-1 1 0 0,-1 1-1 0 0,1 0 0 0 0,-1 0 0 0 0,1 0 1 0 0,-1 0-1 0 0,0 0 0 0 0,1 0 0 0 0,-1 0 1 0 0,0 0-1 0 0,0-1 0 0 0,0 1 0 0 0,1 0 1 0 0,-1 0-1 0 0,0 0 0 0 0,0 0 1 0 0,0 0-1 0 0,-1 0 0 0 0,1 0 0 0 0,0 0 1 0 0,0 0-1 0 0,0 0 0 0 0,-1 0 0 0 0,0 2 1 0 0,-10 26 212 0 0,-4 0-130 0 0,1 1 1 0 0,1 0-1 0 0,1 1 0 0 0,2 1 1 0 0,1-1-1 0 0,2 1 1 0 0,1 1-1 0 0,-2 40 1 0 0,3 4 170 0 0,3 0 0 0 0,3 0 1 0 0,4 0-1 0 0,25 130 0 0 0,-22-171-205 0 0,3 4 27 0 0,-3 0-1 0 0,-1 1 0 0 0,-1 0 1 0 0,-3 0-1 0 0,-3 75 1 0 0,-1-110-11 0 0,0 0 1 0 0,0-1 0 0 0,0 1 0 0 0,-1-1 0 0 0,0 1 0 0 0,0-1 0 0 0,0 1 0 0 0,-1-1 0 0 0,0 0 0 0 0,0 0 0 0 0,0 0 0 0 0,0-1 0 0 0,-1 1 0 0 0,0-1 0 0 0,0 0 0 0 0,-8 7 0 0 0,5-6 12 0 0,0-1 1 0 0,-1 1 0 0 0,0-1-1 0 0,0-1 1 0 0,0 0-1 0 0,0 0 1 0 0,-1 0 0 0 0,1-1-1 0 0,-1 0 1 0 0,-9 0-1 0 0,-5 0-5 0 0,1-2-1 0 0,0 0 1 0 0,-1-1-1 0 0,1-2 1 0 0,0 0-1 0 0,0-1 1 0 0,-38-13-1 0 0,7-2 33 0 0,1-3 0 0 0,1-2 0 0 0,2-2 0 0 0,-81-56-1 0 0,129 81-110 0 0,-1 0-1 0 0,1 0 1 0 0,0 0-1 0 0,-1 0 1 0 0,1 0-1 0 0,0 0 1 0 0,0 0-1 0 0,0 0 0 0 0,0-1 1 0 0,0 1-1 0 0,0 0 1 0 0,0-1-1 0 0,1 1 1 0 0,-1-1-1 0 0,0 1 1 0 0,1-1-1 0 0,-1 1 1 0 0,1-1-1 0 0,-1-2 0 0 0,1 2-15 0 0,0 1 0 0 0,1 0-1 0 0,-1-1 1 0 0,1 1 0 0 0,-1 0-1 0 0,1 0 1 0 0,-1-1-1 0 0,1 1 1 0 0,0 0 0 0 0,-1 0-1 0 0,1 0 1 0 0,0 0-1 0 0,0 0 1 0 0,0 0 0 0 0,0 0-1 0 0,0 0 1 0 0,0 0 0 0 0,2-1-1 0 0,9-4-213 0 0,-1 0 0 0 0,0 1 0 0 0,1 0 0 0 0,16-4 0 0 0,-5 1-48 0 0,8-4-557 0 0,97-43-5146 0 0,-81 29 2208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93 49 1068 0 0,'18'4'9556'0'0,"-56"150"-8362"0"0,-22 301-252 0 0,47-148-348 0 0,14-300-795 0 0,0-9 160 0 0,4-16 262 0 0,2-33 204 0 0,-3-18-693 0 0,-1-8-791 0 0,3 1-1 0 0,24-109 1 0 0,-24 162 953 0 0,1-1 0 0 0,0 1 1 0 0,2 1-1 0 0,1 0 0 0 0,1 0 0 0 0,0 0 0 0 0,2 2 0 0 0,1-1 1 0 0,0 2-1 0 0,1 0 0 0 0,35-33 0 0 0,-30 34 259 0 0,111-92 1284 0 0,-115 98-1377 0 0,0 1 0 0 0,1 1 0 0 0,0 1 0 0 0,1 0 0 0 0,0 1 0 0 0,28-8 0 0 0,-42 15-80 0 0,0-1-1 0 0,0 1 1 0 0,1 1-1 0 0,-1-1 0 0 0,0 1 1 0 0,0 0-1 0 0,0-1 1 0 0,1 2-1 0 0,-1-1 1 0 0,0 0-1 0 0,0 1 0 0 0,0 0 1 0 0,0 0-1 0 0,0 0 1 0 0,0 1-1 0 0,0-1 1 0 0,0 1-1 0 0,0 0 0 0 0,-1 0 1 0 0,1 0-1 0 0,-1 1 1 0 0,6 3-1 0 0,-5 0 26 0 0,1-1-1 0 0,-1 1 0 0 0,0 0 1 0 0,0 1-1 0 0,-1-1 1 0 0,1 0-1 0 0,-2 1 0 0 0,1 0 1 0 0,-1 0-1 0 0,0 0 1 0 0,0 0-1 0 0,1 11 0 0 0,3 30 111 0 0,-2 0-1 0 0,-2 1 0 0 0,-6 57 0 0 0,-25 143 757 0 0,-15-47 732 0 0,46-265-691 0 0,-3 39-1097 0 0,2-1 1 0 0,6-47-1 0 0,10 0-807 0 0,2 1 0 0 0,41-94 0 0 0,-48 136 561 0 0,2 1 0 0 0,1 0 0 0 0,1 1 0 0 0,1 0 0 0 0,2 2 0 0 0,0 0 0 0 0,2 1 1 0 0,28-26-1 0 0,-45 47 428 0 0,-1-1 1 0 0,1 1-1 0 0,0 0 1 0 0,0 1-1 0 0,0-1 1 0 0,0 1-1 0 0,0 0 1 0 0,1 0-1 0 0,-1 0 1 0 0,1 0-1 0 0,-1 1 1 0 0,1-1-1 0 0,0 1 1 0 0,0 1-1 0 0,-1-1 1 0 0,1 1-1 0 0,0-1 1 0 0,0 1-1 0 0,4 1 1 0 0,-4 0 32 0 0,-1 1 1 0 0,0 0 0 0 0,0-1-1 0 0,-1 2 1 0 0,1-1 0 0 0,0 0-1 0 0,-1 1 1 0 0,1-1-1 0 0,-1 1 1 0 0,0 0 0 0 0,0 0-1 0 0,0 1 1 0 0,0-1 0 0 0,-1 0-1 0 0,1 1 1 0 0,-1 0 0 0 0,0-1-1 0 0,0 1 1 0 0,0 0-1 0 0,0 0 1 0 0,1 5 0 0 0,7 23 307 0 0,0 0 1 0 0,-2 1-1 0 0,7 66 1 0 0,-4 102 1070 0 0,-11-193-1359 0 0,2 47 331 0 0,-1 127 1472 0 0,-2-160-1479 0 0,-2-1 0 0 0,0 1 0 0 0,-1-1 0 0 0,-1 0 0 0 0,-1 0-1 0 0,-10 23 1 0 0,15-42-344 0 0,1 0 0 0 0,-1-1 0 0 0,0 1 0 0 0,0-1 0 0 0,1 1 0 0 0,-1-1 0 0 0,0 1 0 0 0,0-1 0 0 0,-1 1 0 0 0,1-1 0 0 0,0 0-1 0 0,0 0 1 0 0,-1 0 0 0 0,1 0 0 0 0,-1 0 0 0 0,1 0 0 0 0,-2 1 0 0 0,2-2-51 0 0,0 0-1 0 0,0 0 1 0 0,0 0-1 0 0,1 0 1 0 0,-1 0-1 0 0,0 0 1 0 0,0 0-1 0 0,0 0 1 0 0,0 0-1 0 0,1 0 1 0 0,-1-1-1 0 0,0 1 1 0 0,0 0-1 0 0,1-1 1 0 0,-1 1-1 0 0,0-1 1 0 0,0 1-1 0 0,1-1 1 0 0,-1 1-1 0 0,0-1 1 0 0,1 1-1 0 0,-1-1 1 0 0,1 0-1 0 0,-2 0 1 0 0,-1-3-288 0 0,1-1 0 0 0,-1 1 0 0 0,0-1 1 0 0,1 0-1 0 0,0 0 0 0 0,0 0 1 0 0,1 0-1 0 0,-1 0 0 0 0,0-7 1 0 0,-4-46-4683 0 0,4 20 820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419 519 1436 0 0,'0'0'10056'0'0,"-3"-14"-9307"0"0,-11-46-127 0 0,3 34 526 0 0,-1 20-374 0 0,11 7-804 0 0,0-1 0 0 0,0 1 0 0 0,0-1 0 0 0,1 1 0 0 0,-1 0 0 0 0,0-1 0 0 0,0 1 0 0 0,0 0 0 0 0,0 0 0 0 0,1-1 0 0 0,-1 1 0 0 0,0 0 0 0 0,1 0 0 0 0,-1 0 0 0 0,1 0 0 0 0,-1 0 0 0 0,1 0 0 0 0,-1 0 0 0 0,1 0 0 0 0,0 0 0 0 0,-1 0 0 0 0,1 0 0 0 0,0 1 0 0 0,0 1 0 0 0,-4 50-238 0 0,7 105 1 0 0,2-38 701 0 0,-19 264 1420 0 0,-69 426 0 0 0,78-779-1805 0 0,3-2 13 0 0,-2 0 0 0 0,-1 0 0 0 0,-1-1 0 0 0,-2 0 0 0 0,-1 0-1 0 0,-16 36 1 0 0,24-62-66 0 0,0 0 0 0 0,0 1 1 0 0,0-1-1 0 0,-1 0 0 0 0,1 1 0 0 0,-1-1 0 0 0,1 0 0 0 0,-1 0 0 0 0,0 0 0 0 0,0 0 0 0 0,0 0 0 0 0,0-1 0 0 0,0 1 0 0 0,0-1 0 0 0,0 1 1 0 0,0-1-1 0 0,-1 0 0 0 0,1 0 0 0 0,-1 1 0 0 0,1-2 0 0 0,-1 1 0 0 0,1 0 0 0 0,-1-1 0 0 0,1 1 0 0 0,-1-1 0 0 0,0 0 0 0 0,1 1 0 0 0,-1-1 1 0 0,0-1-1 0 0,1 1 0 0 0,-1 0 0 0 0,1-1 0 0 0,-1 1 0 0 0,0-1 0 0 0,1 0 0 0 0,-1 0 0 0 0,1 0 0 0 0,0 0 0 0 0,-1 0 0 0 0,1 0 0 0 0,0-1 1 0 0,-4-2-1 0 0,-3-3-109 0 0,0-1 0 0 0,1 0 0 0 0,0 0 0 0 0,0-1 0 0 0,1 0 1 0 0,0 0-1 0 0,0-1 0 0 0,-7-14 0 0 0,8 10 72 0 0,1 0-1 0 0,0-1 1 0 0,0 0-1 0 0,2 0 1 0 0,0 0-1 0 0,0 0 1 0 0,1-1-1 0 0,1 1 1 0 0,1-1-1 0 0,0 1 1 0 0,2-1-1 0 0,-1 1 1 0 0,2 0-1 0 0,7-30 1 0 0,8-11 25 0 0,3 0-1 0 0,41-82 1 0 0,-43 99-40 0 0,250-591-2281 0 0,-230 534 1922 0 0,0 3-96 0 0,56-95 0 0 0,-66 140 522 0 0,1 0 0 0 0,3 2 1 0 0,57-62-1 0 0,-86 103 45 0 0,1 1 0 0 0,0-1 1 0 0,-1 1-1 0 0,1 0 0 0 0,0 1 0 0 0,1-1 0 0 0,-1 1 1 0 0,1 0-1 0 0,-1 1 0 0 0,1-1 0 0 0,0 1 1 0 0,0 0-1 0 0,0 0 0 0 0,0 1 0 0 0,1 0 1 0 0,-1 0-1 0 0,0 0 0 0 0,0 1 0 0 0,10 1 0 0 0,-9 0-5 0 0,0 0-1 0 0,0 1 1 0 0,0 0-1 0 0,-1 0 0 0 0,1 1 1 0 0,0 0-1 0 0,-1 0 0 0 0,0 1 1 0 0,0 0-1 0 0,0 0 0 0 0,0 0 1 0 0,0 1-1 0 0,-1-1 1 0 0,0 1-1 0 0,0 1 0 0 0,8 10 1 0 0,2 6-8 0 0,-2 0-1 0 0,0 2 1 0 0,-1-1 0 0 0,-1 1 0 0 0,-1 1 0 0 0,-1 0 0 0 0,-2 1 0 0 0,7 34 0 0 0,-7-19-56 0 0,-2 0 1 0 0,-2 1-1 0 0,-2-1 1 0 0,-6 68-1 0 0,3-97 90 0 0,-1 0 1 0 0,0 0-1 0 0,0 0 0 0 0,-2 0 0 0 0,1-1 1 0 0,-1 1-1 0 0,-1-1 0 0 0,0-1 0 0 0,-1 1 1 0 0,0-1-1 0 0,0 0 0 0 0,-1-1 0 0 0,-1 1 1 0 0,1-2-1 0 0,-1 1 0 0 0,-1-1 0 0 0,0-1 1 0 0,0 1-1 0 0,0-2 0 0 0,-1 1 0 0 0,0-2 1 0 0,-15 7-1 0 0,12-6-117 0 0,-1 0 0 0 0,0-1-1 0 0,0-1 1 0 0,0 0 0 0 0,0-1 0 0 0,0-1 0 0 0,-1 0-1 0 0,1-1 1 0 0,-1-1 0 0 0,0 0 0 0 0,1-1 0 0 0,-1-1-1 0 0,1-1 1 0 0,0 0 0 0 0,0 0 0 0 0,0-2 0 0 0,-20-8-1 0 0,31 11-37 0 0,1 1 17 0 0,0 0 1 0 0,0 0-1 0 0,0-1 1 0 0,0 1 0 0 0,0-1-1 0 0,0 0 1 0 0,1 0-1 0 0,-1 0 1 0 0,1 0-1 0 0,-1 0 1 0 0,1 0 0 0 0,0-1-1 0 0,-1 0 1 0 0,1 1-1 0 0,0-1 1 0 0,-1-3-1 0 0,4 5 21 0 0,-1 0 0 0 0,1 0 0 0 0,0 0 0 0 0,0 0 0 0 0,-1 1 0 0 0,1-1 0 0 0,0 0 0 0 0,0 0 0 0 0,0 1 0 0 0,0-1 0 0 0,0 0 0 0 0,0 1 0 0 0,0-1 0 0 0,0 1 0 0 0,0-1 0 0 0,0 1 0 0 0,1-1 0 0 0,-1 1 0 0 0,0 0 0 0 0,0 0 0 0 0,0 0 0 0 0,2 0 0 0 0,30-6-163 0 0,-32 6 194 0 0,208-11-740 0 0,-25 3 553 0 0,68-25 156 0 0,-217 26 47 0 0,-1-2 0 0 0,0-1 0 0 0,0-2 0 0 0,-1-1 0 0 0,36-20 0 0 0,-26 10-7 0 0,11-5 97 0 0,-1-3-1 0 0,-2-1 1 0 0,-1-3 0 0 0,71-64-1 0 0,-116 94-106 0 0,0-1 0 0 0,0 0 0 0 0,-1 0 0 0 0,1 0 0 0 0,-1-1-1 0 0,-1 1 1 0 0,1-1 0 0 0,-1 0 0 0 0,0 0 0 0 0,-1 0 0 0 0,0-1 0 0 0,0 1-1 0 0,2-15 1 0 0,-4 19-15 0 0,0 0-1 0 0,0 1 0 0 0,0-1 0 0 0,-1 0 0 0 0,1 0 1 0 0,-1 0-1 0 0,1 1 0 0 0,-1-1 0 0 0,0 0 1 0 0,0 1-1 0 0,0-1 0 0 0,-1 0 0 0 0,1 1 1 0 0,-1 0-1 0 0,1-1 0 0 0,-3-2 0 0 0,1 3 22 0 0,0-1 0 0 0,0 1 0 0 0,0 0 0 0 0,-1 0 0 0 0,1 0 1 0 0,0 0-1 0 0,-1 1 0 0 0,1-1 0 0 0,-1 1 0 0 0,0 0 0 0 0,1 0 0 0 0,-1 0 0 0 0,0 0 0 0 0,0 1 0 0 0,-4-1 0 0 0,7 2 16 0 0,-1-1 0 0 0,0 0 0 0 0,1 0 0 0 0,-1 1 0 0 0,1-1 0 0 0,-1 1 0 0 0,1-1 0 0 0,-1 1 1 0 0,1 0-1 0 0,-1 0 0 0 0,1-1 0 0 0,0 1 0 0 0,-1 0 0 0 0,1 0 0 0 0,0 0 0 0 0,0 1 0 0 0,0-1 0 0 0,-1 0 0 0 0,1 0 0 0 0,1 1 1 0 0,-1-1-1 0 0,0 0 0 0 0,0 1 0 0 0,0-1 0 0 0,1 1 0 0 0,-1-1 0 0 0,1 1 0 0 0,-1-1 0 0 0,1 1 0 0 0,-1 2 0 0 0,-9 55 500 0 0,10-51-459 0 0,-9 133 1149 0 0,11 158 0 0 0,0-260-1050 0 0,1 0 0 0 0,16 71 0 0 0,-16-97-122 0 0,1 0 1 0 0,0 0-1 0 0,1-1 1 0 0,0 1-1 0 0,1-1 1 0 0,0 0-1 0 0,1-1 1 0 0,0 1-1 0 0,1-1 1 0 0,1-1-1 0 0,16 18 1 0 0,-21-25-25 0 0,-1 0 0 0 0,0 0 0 0 0,1 0 0 0 0,0 0 0 0 0,0-1 0 0 0,-1 0 0 0 0,1 0 0 0 0,1 0 0 0 0,-1 0 0 0 0,0-1 0 0 0,0 1 0 0 0,1-1 0 0 0,-1 0 0 0 0,0-1 0 0 0,1 1 1 0 0,-1-1-1 0 0,1 0 0 0 0,-1 0 0 0 0,1 0 0 0 0,-1 0 0 0 0,1-1 0 0 0,-1 0 0 0 0,1 0 0 0 0,-1 0 0 0 0,0 0 0 0 0,8-4 0 0 0,-5 1-11 0 0,0-1 0 0 0,-1 0 0 0 0,0 0 0 0 0,1-1 0 0 0,-1 1 0 0 0,-1-1 0 0 0,1-1 0 0 0,-1 1 0 0 0,-1-1 0 0 0,1 0 0 0 0,-1 0 0 0 0,0 0 0 0 0,5-14 0 0 0,10-34-607 0 0,23-103-1 0 0,-29 97-477 0 0,26-70-1 0 0,42-62-643 0 0,-81 193 1745 0 0,0 0 1 0 0,0 1-1 0 0,1-1 1 0 0,-1 0-1 0 0,0 0 1 0 0,0 1-1 0 0,0-1 0 0 0,0 0 1 0 0,1 0-1 0 0,-1 1 1 0 0,0-1-1 0 0,0 0 1 0 0,0 0-1 0 0,1 0 1 0 0,-1 1-1 0 0,0-1 1 0 0,0 0-1 0 0,1 0 1 0 0,-1 0-1 0 0,0 0 1 0 0,0 0-1 0 0,1 0 1 0 0,-1 0-1 0 0,0 1 0 0 0,1-1 1 0 0,-1 0-1 0 0,0 0 1 0 0,0 0-1 0 0,1 0 1 0 0,-1 0-1 0 0,0 0 1 0 0,1 0-1 0 0,-1 0 1 0 0,0-1-1 0 0,0 1 1 0 0,1 0-1 0 0,-1 0 1 0 0,0 0-1 0 0,1 0 1 0 0,-1 0-1 0 0,0 0 0 0 0,0 0 1 0 0,1-1-1 0 0,-1 1 1 0 0,0 0-1 0 0,0 0 1 0 0,0 0-1 0 0,1-1 1 0 0,-1 1-1 0 0,0 0 1 0 0,0 0-1 0 0,0-1 1 0 0,0 1-1 0 0,1 0 1 0 0,-1 0-1 0 0,0-1 1 0 0,0 1-1 0 0,0 0 0 0 0,0 0 1 0 0,0-1-1 0 0,0 0 1 0 0,7 22 530 0 0,-3 5-301 0 0,0 0 1 0 0,-3 0 0 0 0,0 0 0 0 0,-4 41-1 0 0,-22 107 445 0 0,1-14-455 0 0,22-140-233 0 0,-2 18-14 0 0,2 0 0 0 0,2 37 1 0 0,1-66 23 0 0,-1-1 0 0 0,1 1 0 0 0,1-1 0 0 0,-1 1 0 0 0,2-1 0 0 0,-1 0 0 0 0,1 0 0 0 0,0 0 0 0 0,0 0 0 0 0,1-1 0 0 0,0 1 0 0 0,1-1 0 0 0,0 0 0 0 0,10 12 0 0 0,-11-16-3 0 0,-1-1 0 0 0,1 1 0 0 0,0-1 0 0 0,0 0 0 0 0,0 0 0 0 0,0 0 0 0 0,0 0 0 0 0,0-1 0 0 0,0 1 0 0 0,0-1 0 0 0,1-1 0 0 0,-1 1 0 0 0,1 0 0 0 0,-1-1 0 0 0,0 0 0 0 0,1 0 0 0 0,-1 0-1 0 0,1-1 1 0 0,-1 1 0 0 0,0-1 0 0 0,1 0 0 0 0,-1 0 0 0 0,6-3 0 0 0,10-4 19 0 0,-1 0-1 0 0,-1-2 0 0 0,29-18 1 0 0,-37 21-31 0 0,88-59-282 0 0,-2-4 0 0 0,-3-5 1 0 0,103-108-1 0 0,-95 76-340 0 0,-5-4 1 0 0,101-155-1 0 0,-195 264 626 0 0,42-65-88 0 0,48-94 1 0 0,-82 142 51 0 0,-1 0-1 0 0,-1-1 1 0 0,-1-1 0 0 0,-1 1-1 0 0,-1-1 1 0 0,-1 0 0 0 0,0 0-1 0 0,-2 0 1 0 0,0 0-1 0 0,-2-27 1 0 0,-1 41-2 0 0,0 1-1 0 0,-1-1 0 0 0,0 1 1 0 0,0-1-1 0 0,0 1 1 0 0,-1-1-1 0 0,0 1 1 0 0,0 0-1 0 0,-1 0 1 0 0,0 1-1 0 0,0-1 1 0 0,0 1-1 0 0,0 0 1 0 0,-1 0-1 0 0,0 0 0 0 0,0 1 1 0 0,0-1-1 0 0,-1 1 1 0 0,0 0-1 0 0,1 1 1 0 0,-1-1-1 0 0,0 1 1 0 0,-1 1-1 0 0,1-1 1 0 0,-7-1-1 0 0,3 1 120 0 0,-1 0 1 0 0,1 0-1 0 0,-1 1 0 0 0,1 1 1 0 0,-1 0-1 0 0,0 0 0 0 0,0 1 1 0 0,1 0-1 0 0,-1 1 0 0 0,0 0 1 0 0,1 1-1 0 0,-1 0 0 0 0,1 1 1 0 0,-1 0-1 0 0,-12 6 0 0 0,2 3 97 0 0,1 1 1 0 0,1 1-1 0 0,0 0 0 0 0,1 2 0 0 0,1 0 0 0 0,0 1 0 0 0,1 0 0 0 0,1 1 0 0 0,1 1 0 0 0,0 1 0 0 0,2 0 0 0 0,0 0 0 0 0,-10 24 0 0 0,-1 9 98 0 0,2 2-1 0 0,3 0 1 0 0,2 0-1 0 0,-11 69 1 0 0,18-73-84 0 0,2 0 0 0 0,3 1 1 0 0,1-1-1 0 0,3 1 0 0 0,3-1 0 0 0,11 72 0 0 0,-9-97-101 0 0,1-1 0 0 0,1-1 0 0 0,1 1 0 0 0,1-1-1 0 0,1 0 1 0 0,2-1 0 0 0,0 0 0 0 0,1-1 0 0 0,1-1 0 0 0,1 0-1 0 0,1-1 1 0 0,1 0 0 0 0,1-1 0 0 0,35 28 0 0 0,-37-35-109 0 0,1 0 1 0 0,1-1-1 0 0,0-1 0 0 0,0-1 1 0 0,1-1-1 0 0,0 0 1 0 0,1-1-1 0 0,-1-1 1 0 0,1-1-1 0 0,30 3 1 0 0,-37-7-253 0 0,1 0 0 0 0,-1-1 0 0 0,0 0 1 0 0,1-2-1 0 0,-1 1 0 0 0,0-2 0 0 0,18-4 1 0 0,-20 3-457 0 0,-1 0 1 0 0,0 0 0 0 0,-1-1 0 0 0,1 0 0 0 0,-1-1-1 0 0,0 0 1 0 0,0 0 0 0 0,-1-1 0 0 0,15-15-1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612 149 1212 0 0,'0'0'9227'0'0,"-4"-15"-8598"0"0,-15-47-173 0 0,17 59-405 0 0,0-1-1 0 0,-1 1 0 0 0,1 0 0 0 0,-1 0 1 0 0,0 0-1 0 0,0 0 0 0 0,0 0 0 0 0,0 1 1 0 0,0-1-1 0 0,-1 1 0 0 0,1 0 0 0 0,-1 0 0 0 0,1 0 1 0 0,-1 1-1 0 0,0-1 0 0 0,1 1 0 0 0,-1 0 1 0 0,0 0-1 0 0,0 0 0 0 0,-4 0 0 0 0,-6-2 118 0 0,-6-3 60 0 0,0 1 1 0 0,0 1 0 0 0,-1 1 0 0 0,1 0 0 0 0,-1 2 0 0 0,1 0 0 0 0,-38 5 0 0 0,51-4-173 0 0,1 1 0 0 0,0 0 0 0 0,0 1 0 0 0,0-1 0 0 0,0 1 1 0 0,0 0-1 0 0,1 1 0 0 0,-1-1 0 0 0,1 1 0 0 0,-1 0 0 0 0,1 1 1 0 0,0-1-1 0 0,0 1 0 0 0,0 0 0 0 0,1 0 0 0 0,-1 1 1 0 0,1-1-1 0 0,0 1 0 0 0,0 0 0 0 0,1 0 0 0 0,-1 0 0 0 0,1 1 1 0 0,1-1-1 0 0,-1 1 0 0 0,1 0 0 0 0,-1 0 0 0 0,2 0 0 0 0,-1 0 1 0 0,-1 10-1 0 0,2 3 29 0 0,0 1 0 0 0,1-1 1 0 0,1 0-1 0 0,1 0 0 0 0,1 0 1 0 0,0 0-1 0 0,2 0 0 0 0,0 0 1 0 0,1-1-1 0 0,13 27 0 0 0,11 18 355 0 0,62 90-1 0 0,-70-117-418 0 0,39 54 100 0 0,-26-42-125 0 0,48 92 0 0 0,-76-126 11 0 0,0 1 0 0 0,-1-1-1 0 0,-1 1 1 0 0,-1 0 0 0 0,0 1-1 0 0,-1-1 1 0 0,0 1 0 0 0,-1-1-1 0 0,-1 1 1 0 0,-1 0 0 0 0,-1 24-1 0 0,-2-31 49 0 0,1 1-1 0 0,-2-1 0 0 0,1 0 0 0 0,-1 0 1 0 0,0 0-1 0 0,-1 0 0 0 0,0-1 0 0 0,0 0 1 0 0,-1 0-1 0 0,0 0 0 0 0,-1-1 0 0 0,0 0 1 0 0,0 0-1 0 0,0 0 0 0 0,-1-1 0 0 0,0 0 1 0 0,0-1-1 0 0,0 0 0 0 0,-15 7 0 0 0,0-1-69 0 0,-1 0 0 0 0,-1-1-1 0 0,1-2 1 0 0,-2 0 0 0 0,1-2-1 0 0,-31 4 1 0 0,33-8-190 0 0,0 0 0 0 0,-1-2 1 0 0,1 0-1 0 0,-32-5 0 0 0,-41-18-3682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448 102 1212 0 0,'0'0'8019'0'0,"-7"-15"-7092"0"0,-22-45-237 0 0,29 59-633 0 0,-1-1 0 0 0,0 0 0 0 0,1 1 0 0 0,-1-1 0 0 0,0 1 0 0 0,0-1 0 0 0,0 1 0 0 0,0-1 0 0 0,0 1 0 0 0,0 0 0 0 0,-1-1 0 0 0,1 1 0 0 0,0 0 0 0 0,-1 0 0 0 0,1 0 0 0 0,-1 0 0 0 0,1 0 0 0 0,-1 0 0 0 0,-1 0 0 0 0,2 1-64 0 0,0 0 0 0 0,0 0 0 0 0,0 1 0 0 0,0-1 0 0 0,0 0 0 0 0,1 1 0 0 0,-1-1 0 0 0,0 1 0 0 0,0-1 0 0 0,0 1 0 0 0,1-1 0 0 0,-1 1 0 0 0,0 0 0 0 0,1-1 0 0 0,-1 1 0 0 0,1 0 0 0 0,-1-1 0 0 0,0 1 0 0 0,1 0 0 0 0,0 0 0 0 0,-1 0 0 0 0,1-1 0 0 0,-1 1 0 0 0,1 2 0 0 0,-4 7-153 0 0,1 1-1 0 0,0 0 0 0 0,-2 19 0 0 0,4-26 351 0 0,-82 591 2585 0 0,5 302-642 0 0,77-870-2021 0 0,-1 13 257 0 0,-12 67 0 0 0,13-107-356 0 0,1 1 0 0 0,0-1 0 0 0,0 1 0 0 0,0-1 0 0 0,-1 0 0 0 0,1 1 0 0 0,0-1 0 0 0,-1 1 0 0 0,1-1 0 0 0,0 0 0 0 0,-1 1 0 0 0,1-1 0 0 0,0 0 0 0 0,-1 0 0 0 0,1 1 1 0 0,0-1-1 0 0,-1 0 0 0 0,1 0 0 0 0,-1 0 0 0 0,1 1 0 0 0,-1-1 0 0 0,1 0 0 0 0,0 0 0 0 0,-1 0 0 0 0,1 0 0 0 0,-1 0 0 0 0,1 0 0 0 0,-1 0 0 0 0,1 0 0 0 0,-1 0 0 0 0,1 0 0 0 0,-1 0 1 0 0,1 0-1 0 0,-1 0 0 0 0,1 0 0 0 0,0-1 0 0 0,-1 1 0 0 0,1 0 0 0 0,-1 0 0 0 0,1 0 0 0 0,-1-1 0 0 0,1 1 0 0 0,0 0 0 0 0,-1-1 0 0 0,1 1 0 0 0,0 0 0 0 0,-1 0 0 0 0,1-1 0 0 0,0 1 0 0 0,0-1 1 0 0,-1 1-1 0 0,1 0 0 0 0,0-1 0 0 0,0 1 0 0 0,-1-1 0 0 0,-19-22-20 0 0,1-5-159 0 0,2-2 0 0 0,0 0 0 0 0,2-2 0 0 0,2 1 1 0 0,0-2-1 0 0,3 1 0 0 0,0-1 0 0 0,2-1 0 0 0,-5-54 0 0 0,13 80 183 0 0,0 1 0 0 0,1-1 0 0 0,0 1 0 0 0,1-1 0 0 0,-1 1-1 0 0,1 0 1 0 0,1 0 0 0 0,0 0 0 0 0,0 0 0 0 0,0 0-1 0 0,0 1 1 0 0,1-1 0 0 0,0 1 0 0 0,1 0 0 0 0,0 0 0 0 0,-1 0-1 0 0,2 1 1 0 0,9-9 0 0 0,12-8 154 0 0,0 2 0 0 0,57-32 0 0 0,-52 33-88 0 0,339-188 438 0 0,209-134-1559 0 0,-562 328 736 0 0,47-37-1313 0 0,-35 8-2807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0 174 2872 0 0,'1'14'6169'0'0,"2"27"-4680"0"0,1 29-240 0 0,3 0 1 0 0,3-1-1 0 0,22 82 0 0 0,-25-129-1180 0 0,0-1 0 0 0,2 1-1 0 0,1-2 1 0 0,0 1 0 0 0,27 37-1 0 0,-29-47-21 0 0,1 0 0 0 0,1-1 0 0 0,-1 0 0 0 0,2-1 0 0 0,-1 0 0 0 0,2-1-1 0 0,-1 0 1 0 0,1 0 0 0 0,0-1 0 0 0,25 10 0 0 0,-24-12-18 0 0,0-1 0 0 0,0 0 0 0 0,0 0 1 0 0,1-2-1 0 0,-1 0 0 0 0,1 0 0 0 0,0-1 1 0 0,-1-1-1 0 0,1 0 0 0 0,0-1 0 0 0,-1-1 0 0 0,27-6 1 0 0,-23 3-165 0 0,-1-1 0 0 0,0-1 0 0 0,0-1 1 0 0,-1 0-1 0 0,0-1 0 0 0,0 0 0 0 0,-1-2 1 0 0,25-22-1 0 0,-11 5-554 0 0,-1-1 0 0 0,-2-2 0 0 0,26-39 1 0 0,51-98-3561 0 0,-78 126 2902 0 0,-11 23 565 0 0,-1-1 0 0 0,-1-1 0 0 0,-1 0 0 0 0,0 0 0 0 0,-1-26 4752 0 0,-25 76-2442 0 0,8-3-771 0 0,0 1-1 0 0,2 0 1 0 0,1 0-1 0 0,-2 46 1 0 0,9 113 661 0 0,-1-174-1381 0 0,0-1 1 0 0,1 1-1 0 0,0-1 0 0 0,1 0 0 0 0,0 0 1 0 0,0 0-1 0 0,2 0 0 0 0,-1 0 1 0 0,1-1-1 0 0,8 12 0 0 0,-9-16-29 0 0,0 0 0 0 0,1-1 0 0 0,-1 1 0 0 0,1-1 0 0 0,0-1-1 0 0,1 1 1 0 0,-1-1 0 0 0,1 0 0 0 0,0 0 0 0 0,0 0 0 0 0,0-1 0 0 0,0 0 0 0 0,1 0 0 0 0,-1-1-1 0 0,1 1 1 0 0,0-1 0 0 0,0-1 0 0 0,7 2 0 0 0,2-2 6 0 0,-1 0 0 0 0,1-1 1 0 0,-1-1-1 0 0,0 0 0 0 0,1-1 0 0 0,-1-1 0 0 0,0 0 1 0 0,0-1-1 0 0,0 0 0 0 0,20-10 0 0 0,-14 4-13 0 0,0-2-1 0 0,-1 0 1 0 0,0-1 0 0 0,0-1-1 0 0,-2-1 1 0 0,23-22-1 0 0,-15 10-41 0 0,-1-2-1 0 0,-2-1 1 0 0,-1 0 0 0 0,-1-2-1 0 0,-2 0 1 0 0,-1-1-1 0 0,-1-1 1 0 0,17-52-1 0 0,-29 70 11 0 0,0 1 0 0 0,-1-1 0 0 0,-1 0-1 0 0,-1 0 1 0 0,0 0 0 0 0,-1 0-1 0 0,0 0 1 0 0,-2-1 0 0 0,-2-17 0 0 0,2 25 7 0 0,-2 0 1 0 0,1 1-1 0 0,-1-1 1 0 0,0 1-1 0 0,-1 0 1 0 0,0 0-1 0 0,0 0 0 0 0,-1 0 1 0 0,0 1-1 0 0,0-1 1 0 0,-1 1-1 0 0,0 1 1 0 0,0-1-1 0 0,0 1 1 0 0,-1 0-1 0 0,0 0 1 0 0,-15-8-1 0 0,4 3 46 0 0,-2 2 0 0 0,1 0 0 0 0,-1 2 0 0 0,0 0 0 0 0,0 1-1 0 0,-1 1 1 0 0,0 0 0 0 0,0 2 0 0 0,0 1 0 0 0,0 0 0 0 0,-29 3-1 0 0,31-1-234 0 0,0 2-1 0 0,0 0 1 0 0,0 1-1 0 0,0 1 1 0 0,1 1-1 0 0,-1 0 0 0 0,1 2 1 0 0,1 0-1 0 0,-1 0 1 0 0,1 2-1 0 0,1 0 1 0 0,-28 21-1 0 0,16-4-2461 0 0,-9 7-1639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39 1 1512 0 0,'0'0'9297'0'0,"2"6"-8688"0"0,3 11-217 0 0,-1 1 1 0 0,-1-1-1 0 0,-1 1 1 0 0,-1 0-1 0 0,0 0 1 0 0,-2 19-1 0 0,-16 121 1326 0 0,11-113-1510 0 0,-11 96 102 0 0,5 0 0 0 0,8 164 0 0 0,15-245-122 0 0,4-98-214 0 0,4-34-1182 0 0,3 1 1 0 0,4 0-1 0 0,2 2 1 0 0,42-72-1 0 0,70-65-1587 0 0,-114 173 2971 0 0,2 2 0 0 0,1 1 0 0 0,64-51 0 0 0,-86 76-73 0 0,0 0 0 0 0,0 0 0 0 0,0 1 0 0 0,1 0 1 0 0,0 0-1 0 0,0 1 0 0 0,0-1 0 0 0,9 0 0 0 0,-15 3-40 0 0,1 1 0 0 0,0-1 0 0 0,0 1 0 0 0,0 0 0 0 0,-1 0 0 0 0,1 0 0 0 0,0 0 0 0 0,0 1 0 0 0,0-1 0 0 0,-1 1 0 0 0,1 0 0 0 0,0 0 0 0 0,-1 0 0 0 0,1 0 0 0 0,-1 0 0 0 0,1 0 0 0 0,-1 1 0 0 0,1-1-1 0 0,-1 1 1 0 0,0 0 0 0 0,0 0 0 0 0,0-1 0 0 0,0 1 0 0 0,0 1 0 0 0,0-1 0 0 0,-1 0 0 0 0,4 5 0 0 0,4 10 300 0 0,0 0 0 0 0,-1 1 0 0 0,-1 0 0 0 0,-1 1 0 0 0,0-1 0 0 0,-2 1 0 0 0,4 29 0 0 0,5 139 835 0 0,-38 337-1292 0 0,23-454-1128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1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830 88 328 0 0,'4'-3'7860'0'0,"-2"1"-7658"0"0,1 0 1 0 0,-1-1-1 0 0,0 1 0 0 0,0 0 0 0 0,0-1 1 0 0,0 0-1 0 0,0 1 0 0 0,-1-1 0 0 0,1 0 1 0 0,-1 0-1 0 0,0 0 0 0 0,1 0 1 0 0,-1 0-1 0 0,-1 0 0 0 0,2-4 0 0 0,-2 5-154 0 0,0 1 0 0 0,0-1 0 0 0,-1 1 0 0 0,1-1 1 0 0,0 1-1 0 0,-1 0 0 0 0,1-1 0 0 0,0 1 0 0 0,-1-1 0 0 0,0 1 0 0 0,1 0 0 0 0,-1-1 0 0 0,0 1 0 0 0,0 0 0 0 0,0 0 0 0 0,1-1 0 0 0,-1 1 0 0 0,0 0 0 0 0,-1 0 0 0 0,1 0 0 0 0,0 0 0 0 0,0 0 0 0 0,0 0 0 0 0,-1 1 0 0 0,1-1 0 0 0,0 0 0 0 0,-1 1 0 0 0,1-1 1 0 0,-1 1-1 0 0,1-1 0 0 0,0 1 0 0 0,-1 0 0 0 0,1-1 0 0 0,-1 1 0 0 0,1 0 0 0 0,-1 0 0 0 0,-2 0 0 0 0,-23-1-40 0 0,1 0 1 0 0,-1 2-1 0 0,1 1 0 0 0,-1 1 1 0 0,1 1-1 0 0,0 1 0 0 0,-42 15 1 0 0,22-4-19 0 0,1 3 0 0 0,0 2 1 0 0,-52 33-1 0 0,81-44 104 0 0,1 2 0 0 0,0 0 0 0 0,0 0-1 0 0,1 2 1 0 0,-22 26 0 0 0,28-30-111 0 0,0 1 1 0 0,1 0-1 0 0,0 0 0 0 0,0 0 0 0 0,2 1 0 0 0,-1 0 1 0 0,1 0-1 0 0,1 1 0 0 0,-4 17 0 0 0,7-24-84 0 0,0 0-1 0 0,1 1 1 0 0,0-1-1 0 0,0 0 1 0 0,0 1 0 0 0,1-1-1 0 0,0 0 1 0 0,0 0-1 0 0,0 0 1 0 0,1 0-1 0 0,0 0 1 0 0,0 0-1 0 0,0 0 1 0 0,1 0 0 0 0,0-1-1 0 0,0 1 1 0 0,1-1-1 0 0,-1 0 1 0 0,6 5-1 0 0,-2-3-22 0 0,0 0-1 0 0,0-1 0 0 0,1 0 0 0 0,0-1 0 0 0,0 0 1 0 0,0 0-1 0 0,1 0 0 0 0,-1-1 0 0 0,1-1 1 0 0,0 1-1 0 0,0-1 0 0 0,11 1 0 0 0,61 11 64 0 0,-51-11 73 0 0,1 1 1 0 0,-1 2 0 0 0,0 1 0 0 0,45 18-1 0 0,-68-23 24 0 0,0 1 0 0 0,-1-1-1 0 0,1 1 1 0 0,-1 0 0 0 0,0 1-1 0 0,0 0 1 0 0,0-1 0 0 0,-1 2-1 0 0,0-1 1 0 0,0 1 0 0 0,0 0-1 0 0,-1 0 1 0 0,0 0 0 0 0,0 0-1 0 0,0 1 1 0 0,-1 0 0 0 0,0 0-1 0 0,0 0 1 0 0,-1 0 0 0 0,0 0-1 0 0,0 0 1 0 0,-1 1 0 0 0,2 14-1 0 0,-3-4 136 0 0,-1 1 0 0 0,-1-1 0 0 0,0 1 0 0 0,-2-1 0 0 0,0 0 0 0 0,0 0 0 0 0,-2 0 0 0 0,0 0 0 0 0,-2-1 0 0 0,1 0-1 0 0,-2-1 1 0 0,0 0 0 0 0,-1 0 0 0 0,-1-1 0 0 0,-1 0 0 0 0,-18 19 0 0 0,9-12-172 0 0,0-2 0 0 0,-1-1 0 0 0,-1-1 0 0 0,-1 0 0 0 0,0-2 0 0 0,-1-1 0 0 0,-1-1 0 0 0,0-1 1 0 0,-51 18-1 0 0,23-16-1160 0 0,-58 10 1 0 0,81-20-2446 0 0,-52 0 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250 77 1032 0 0,'0'0'5986'0'0,"1"-10"-5733"0"0,0-31 69 0 0,-1 40-218 0 0,-1 0-1 0 0,1-1 1 0 0,-1 1 0 0 0,1 0-1 0 0,-1-1 1 0 0,1 1-1 0 0,-1 0 1 0 0,0 0-1 0 0,1 0 1 0 0,-1-1-1 0 0,0 1 1 0 0,0 0 0 0 0,0 0-1 0 0,0 0 1 0 0,0 0-1 0 0,0 1 1 0 0,0-1-1 0 0,-1 0 1 0 0,1 0-1 0 0,0 1 1 0 0,0-1-1 0 0,-1 0 1 0 0,1 1 0 0 0,0-1-1 0 0,-1 1 1 0 0,1 0-1 0 0,0-1 1 0 0,-1 1-1 0 0,1 0 1 0 0,-9 1 1167 0 0,-8 22-445 0 0,6 9-827 0 0,1 0 0 0 0,1 0 0 0 0,-9 62 0 0 0,-1 107-334 0 0,14-118 149 0 0,-32 307-238 0 0,-38 610 3486 0 0,76-995-3050 0 0,-2 46 186 0 0,2 1-1 0 0,12 87 1 0 0,-10-126-213 0 0,0-1 0 0 0,1 0 0 0 0,0 0 1 0 0,1 0-1 0 0,0 0 0 0 0,1-1 0 0 0,0 1 0 0 0,1-1 0 0 0,0-1 1 0 0,0 1-1 0 0,1-1 0 0 0,1 0 0 0 0,0 0 0 0 0,0-1 1 0 0,1 0-1 0 0,0-1 0 0 0,13 9 0 0 0,-13-12-44 0 0,1 0 0 0 0,-1-1 0 0 0,1-1 0 0 0,0 1 0 0 0,0-2 0 0 0,1 1 0 0 0,-1-1 0 0 0,0-1 0 0 0,1 0 0 0 0,0 0 0 0 0,-1-1 0 0 0,1-1-1 0 0,-1 0 1 0 0,20-4 0 0 0,12-4-1141 0 0,0-2-1 0 0,50-22 0 0 0,-60 22-420 0 0,10-8-3490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0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0 106 872 0 0,'0'0'3634'0'0,"21"-2"-2213"0"0,318-49 2564 0 0,98 6-2542 0 0,-291 39-3770 0 0,2 4-3974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1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22 1472 0 0,'0'0'7008'0'0,"2"14"-6515"0"0,21 221 1349 0 0,18 143 482 0 0,-25-278-1673 0 0,48 168 0 0 0,-58-248-508 0 0,-2-6-11 0 0,0-1 1 0 0,1 1-1 0 0,0-1 1 0 0,1 0-1 0 0,0-1 0 0 0,10 15 1 0 0,-28-73 628 0 0,-16-30-1193 0 0,-33-144 0 0 0,51 172 210 0 0,3-1 0 0 0,2 1 0 0 0,2-2 0 0 0,4-62 0 0 0,0 98 223 0 0,1 1 0 0 0,1-1 0 0 0,0 1 0 0 0,0 0 0 0 0,1 0 0 0 0,1 1 0 0 0,0-1 0 0 0,1 1 0 0 0,0 0 0 0 0,1 0 0 0 0,12-15 0 0 0,-6 11-4 0 0,1 0-1 0 0,1 1 0 0 0,1 1 1 0 0,0 0-1 0 0,0 1 1 0 0,31-18-1 0 0,6 4-267 0 0,1 1 0 0 0,1 3 0 0 0,1 3 0 0 0,70-16 1 0 0,104-19-2436 0 0,-179 46 103 0 0,55-1-1 0 0,-73 10-6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277 1 328 0 0,'0'0'10202'0'0,"-10"13"-10241"0"0,-8 13 30 0 0,-33 45-230 0 0,-50 90 0 0 0,82-121 293 0 0,2 0 1 0 0,2 0 0 0 0,-12 50-1 0 0,21-67 182 0 0,2 1 0 0 0,0-1 1 0 0,2 1-1 0 0,0 0 0 0 0,2-1 0 0 0,0 1 0 0 0,6 33 0 0 0,-4-46-126 0 0,1-1 1 0 0,0 0-1 0 0,0 0 0 0 0,1-1 1 0 0,0 1-1 0 0,1-1 0 0 0,0 0 1 0 0,0 0-1 0 0,1 0 0 0 0,0-1 1 0 0,1 1-1 0 0,0-2 0 0 0,0 1 1 0 0,0-1-1 0 0,1 0 0 0 0,0 0 0 0 0,1-1 1 0 0,0 0-1 0 0,0-1 0 0 0,16 8 1 0 0,-12-8-91 0 0,1 0 0 0 0,-1-1-1 0 0,1 0 1 0 0,0-1 0 0 0,0-1 0 0 0,1 0 0 0 0,-1 0 0 0 0,0-2 0 0 0,1 0 0 0 0,-1-1-1 0 0,0 0 1 0 0,0-1 0 0 0,0 0 0 0 0,22-7 0 0 0,-6-2-17 0 0,0-1 1 0 0,0-1-1 0 0,-1-1 1 0 0,0-2-1 0 0,-2-1 1 0 0,0-1-1 0 0,-1-2 0 0 0,31-28 1 0 0,-45 36 25 0 0,0 1 1 0 0,-1-2 0 0 0,0 0-1 0 0,-1 0 1 0 0,0 0-1 0 0,-1-2 1 0 0,-1 1-1 0 0,0-1 1 0 0,-1 0 0 0 0,-1 0-1 0 0,0-1 1 0 0,-1 0-1 0 0,-1 0 1 0 0,0 0 0 0 0,-2-1-1 0 0,1 1 1 0 0,-1-32-1 0 0,-3 40 23 0 0,0 0-1 0 0,0 0 0 0 0,-1 0 0 0 0,0 0 0 0 0,0 0 1 0 0,-1 0-1 0 0,0 1 0 0 0,-1-1 0 0 0,1 1 0 0 0,-1 0 1 0 0,-1 0-1 0 0,-8-12 0 0 0,3 9-24 0 0,1 0-1 0 0,-1 1 0 0 0,-1 0 1 0 0,1 1-1 0 0,-2 0 1 0 0,1 1-1 0 0,-14-7 1 0 0,-5 0-86 0 0,-1 2 1 0 0,0 1-1 0 0,-1 1 1 0 0,0 2-1 0 0,-51-7 0 0 0,57 11-326 0 0,-77-7 579 0 0,95 11-599 0 0,1 0 0 0 0,-1 0 0 0 0,1 1 0 0 0,-1 0 0 0 0,1 0 0 0 0,-1 1 1 0 0,1 0-1 0 0,0 0 0 0 0,0 1 0 0 0,0 0 0 0 0,-7 4 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1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2212 0 0,'0'0'6423'0'0,"5"20"-5714"0"0,2 1-490 0 0,-2-6-61 0 0,0 0 0 0 0,-1 0 1 0 0,-1 0-1 0 0,-1 1 0 0 0,0-1 1 0 0,0 19-1 0 0,-7 381 2520 0 0,-2-198-1073 0 0,30 313 1 0 0,15-271-1773 0 0,-26-198-617 0 0,3-2 1 0 0,27 72-1 0 0,-41-128 616 0 0,29 61-1370 0 0,-29-61 1196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1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 0 1460 0 0,'0'0'5625'0'0,"3"18"-4447"0"0,6 55 937 0 0,-1 143 0 0 0,-34 152 575 0 0,-2 41-1844 0 0,26-203-1286 0 0,9 0 1 0 0,65 397 0 0 0,-47-501-1872 0 0,-2-38-3230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9:38.6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1 216 2164 0 0,'0'0'10228'0'0,"3"16"-9477"0"0,-3-14-750 0 0,1 7 90 0 0,0 0 0 0 0,1-1 0 0 0,0 1 1 0 0,0 0-1 0 0,1 0 0 0 0,0-1 0 0 0,1 1 0 0 0,0-1 0 0 0,0 0 0 0 0,0 0 0 0 0,1-1 0 0 0,1 1 0 0 0,-1-1 0 0 0,1 0 0 0 0,0-1 0 0 0,1 1 0 0 0,9 6 0 0 0,-5-6-20 0 0,1-1-1 0 0,0-1 0 0 0,1 0 1 0 0,-1-1-1 0 0,1 0 0 0 0,0-1 1 0 0,0-1-1 0 0,0 0 0 0 0,0 0 1 0 0,0-2-1 0 0,0 1 0 0 0,0-2 0 0 0,0 0 1 0 0,0 0-1 0 0,0-1 0 0 0,0-1 1 0 0,0 0-1 0 0,0 0 0 0 0,-1-2 1 0 0,16-6-1 0 0,-8 2-35 0 0,1-1-1 0 0,-2-1 1 0 0,1 0-1 0 0,-2-1 1 0 0,0-2-1 0 0,0 1 1 0 0,-1-2 0 0 0,-1 0-1 0 0,0-1 1 0 0,-1-1-1 0 0,15-23 1 0 0,-27 37-45 0 0,0-2 0 0 0,0 1 1 0 0,-1 0-1 0 0,0 0 0 0 0,0-1 0 0 0,0 1 1 0 0,0-1-1 0 0,-1 0 0 0 0,0 1 0 0 0,0-1 1 0 0,0 0-1 0 0,0 0 0 0 0,-1 0 0 0 0,0 1 1 0 0,0-1-1 0 0,0 0 0 0 0,-1 0 0 0 0,-1-8 1 0 0,0 8-26 0 0,0 0 0 0 0,-1 0 0 0 0,0 1 1 0 0,0-1-1 0 0,0 0 0 0 0,0 1 0 0 0,-1 0 1 0 0,0 0-1 0 0,1 0 0 0 0,-2 0 0 0 0,1 0 1 0 0,0 1-1 0 0,-1 0 0 0 0,1 0 0 0 0,-1 0 1 0 0,-7-2-1 0 0,-3-3 14 0 0,-1 1 1 0 0,0 1 0 0 0,0 0-1 0 0,0 1 1 0 0,-1 1 0 0 0,0 1-1 0 0,0 0 1 0 0,0 1 0 0 0,0 1-1 0 0,0 1 1 0 0,-19 2 0 0 0,26-1 36 0 0,0 0 0 0 0,0 1 1 0 0,0 0-1 0 0,1 1 1 0 0,-1 0-1 0 0,1 0 1 0 0,0 1-1 0 0,0 0 0 0 0,0 1 1 0 0,0 0-1 0 0,1 1 1 0 0,0-1-1 0 0,0 2 0 0 0,0-1 1 0 0,1 1-1 0 0,0 0 1 0 0,0 0-1 0 0,1 1 1 0 0,0 0-1 0 0,-7 11 0 0 0,2 5 106 0 0,0 0 0 0 0,2 0 0 0 0,0 1 0 0 0,2 0 0 0 0,1 0-1 0 0,1 1 1 0 0,1 0 0 0 0,-1 33 0 0 0,4-16 96 0 0,1 0 0 0 0,2 0 0 0 0,3 0 0 0 0,11 53 0 0 0,-8-62-176 0 0,1-1 0 0 0,3 0 1 0 0,0-1-1 0 0,2 0 1 0 0,1 0-1 0 0,2-2 0 0 0,1 0 1 0 0,1-1-1 0 0,1-1 1 0 0,2-1-1 0 0,28 28 0 0 0,-34-39-283 0 0,2 0 0 0 0,0-2 0 0 0,1 0 0 0 0,1 0 0 0 0,0-2 0 0 0,0-1 0 0 0,1 0 0 0 0,1-2 0 0 0,0 0-1 0 0,0-1 1 0 0,1-1 0 0 0,-1-2 0 0 0,1 0 0 0 0,1-1 0 0 0,-1-2 0 0 0,1 0 0 0 0,33-2 0 0 0,-48-1-284 0 0,0 0 0 0 0,0-1 1 0 0,-1 0-1 0 0,1 0 0 0 0,0-1 1 0 0,-1 0-1 0 0,0-1 0 0 0,0 0 1 0 0,0 0-1 0 0,0 0 0 0 0,10-9 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28:35.1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7 140 872 0 0,'-6'1'12321'0'0,"10"-5"-12398"0"0,0 1 0 0 0,0-1 0 0 0,0 1 0 0 0,0-1 0 0 0,1 1 0 0 0,-1 1 0 0 0,1-1-1 0 0,5-2 1 0 0,-2 1 102 0 0,22-12 9 0 0,0 1 0 0 0,1 2-1 0 0,0 0 1 0 0,1 3 0 0 0,1 0 0 0 0,-1 3 0 0 0,2 0 0 0 0,36-2 0 0 0,32 4 270 0 0,135 9 0 0 0,-150 0-236 0 0,-61-3-13 0 0,581 45 970 0 0,-476-26-789 0 0,279 49 114 0 0,-299-45-199 0 0,178 65 0 0 0,17 41 268 0 0,-268-110-376 0 0,-1 1 1 0 0,-1 2-1 0 0,-1 2 0 0 0,-1 1 0 0 0,54 54 0 0 0,-76-64 86 0 0,0 1 0 0 0,-1 0-1 0 0,0 1 1 0 0,-2 0-1 0 0,0 0 1 0 0,12 37-1 0 0,-12-29-166 0 0,2 0 0 0 0,23 40 1 0 0,-15-36 48 0 0,-1 0 0 0 0,-2 1 0 0 0,-1 1 1 0 0,-1 0-1 0 0,-2 1 0 0 0,-1 1 0 0 0,-2 0 1 0 0,8 56-1 0 0,-14-73-2 0 0,8 57 12 0 0,-3 1 0 0 0,-3 0 1 0 0,-9 130-1 0 0,-4-160-34 0 0,-2-1 0 0 0,-2-1 1 0 0,-21 49-1 0 0,0 2 33 0 0,22-66-5 0 0,0 0 1 0 0,-2-1 0 0 0,-1 0 0 0 0,-35 48 0 0 0,-84 91-182 0 0,98-125 111 0 0,19-22 85 0 0,0-1-1 0 0,-1 0 0 0 0,0-2 1 0 0,-2 0-1 0 0,-35 24 0 0 0,55-46-356 0 0,0 0 0 0 0,1 0 0 0 0,-1 0-1 0 0,1 1 1 0 0,0-1 0 0 0,0 0 0 0 0,5-6 0 0 0,11-18-2216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28:35.1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80 60 1396 0 0,'0'0'10074'0'0,"-9"-8"-9771"0"0,-43-34 294 0 0,35 32 916 0 0,16 26-2521 0 0,1-1 1191 0 0,3 17-38 0 0,1-1 1 0 0,1 0-1 0 0,2-1 1 0 0,21 58-1 0 0,-6-19-55 0 0,19 63-157 0 0,27 105 1249 0 0,-63-211-1113 0 0,-2 0 0 0 0,-2 0-1 0 0,0 1 1 0 0,-1-1 0 0 0,-2 0 0 0 0,-8 45 0 0 0,1 6-85 0 0,9-75-17 0 0,-1 3 21 0 0,0-1 0 0 0,0 0 1 0 0,1 1-1 0 0,0-1 0 0 0,0 1 0 0 0,0-1 1 0 0,1 1-1 0 0,-1-1 0 0 0,1 0 1 0 0,0 1-1 0 0,0-1 0 0 0,1 0 0 0 0,2 7 1 0 0,-1-11-10 0 0,0 0 1 0 0,0 0-1 0 0,0-1 0 0 0,0 1 1 0 0,0-1-1 0 0,0 0 1 0 0,-1 1-1 0 0,1-1 0 0 0,0-1 1 0 0,2 0-1 0 0,15-5 130 0 0,59-5 133 0 0,115-36 0 0 0,-10 2 258 0 0,262-36 287 0 0,145-30-208 0 0,-568 106-565 0 0,41-5 1138 0 0,-69 10-1716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3:26.8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86 139 28 0 0,'0'0'11527'0'0,"-5"-9"-11227"0"0,-2-7 81 0 0,0 0 1 0 0,0 0-1 0 0,-7-30 1 0 0,14 44-365 0 0,0 1 1 0 0,0-1-1 0 0,0 0 1 0 0,-1 1 0 0 0,1-1-1 0 0,-1 0 1 0 0,1 1 0 0 0,-1-1-1 0 0,0 1 1 0 0,1-1 0 0 0,-1 1-1 0 0,0-1 1 0 0,0 1 0 0 0,0-1-1 0 0,0 1 1 0 0,-1 0-1 0 0,1 0 1 0 0,0 0 0 0 0,0-1-1 0 0,-1 1 1 0 0,1 0 0 0 0,-1 1-1 0 0,1-1 1 0 0,-1 0 0 0 0,-1 0-1 0 0,-11 36 79 0 0,12-24-127 0 0,0-1 0 0 0,1 1 0 0 0,0 0 0 0 0,1-1 0 0 0,0 1 0 0 0,1 0 0 0 0,0-1 0 0 0,5 21 0 0 0,30 87 583 0 0,-18-66-382 0 0,133 429-129 0 0,-151-481-41 0 0,168 479 720 0 0,-154-447-655 0 0,1 0-1 0 0,1-2 0 0 0,2 0 0 0 0,1 0 0 0 0,42 47 0 0 0,-51-66-44 0 0,0 0-1 0 0,1-1 0 0 0,0-1 0 0 0,1 0 0 0 0,0 0 0 0 0,1-1 1 0 0,0-1-1 0 0,0 0 0 0 0,0-1 0 0 0,1 0 0 0 0,0-1 0 0 0,0 0 0 0 0,0-2 1 0 0,1 1-1 0 0,-1-2 0 0 0,18 2 0 0 0,-1-4-2 0 0,-1-1 0 0 0,0-2 0 0 0,-1-1-1 0 0,1-1 1 0 0,-1-1 0 0 0,1-2 0 0 0,-2-1 0 0 0,52-23-1 0 0,4-11 17 0 0,116-79-1 0 0,-109 64-20 0 0,-86 55-8 0 0,-1 0 1 0 0,1 0-1 0 0,-1 0 1 0 0,0-1-1 0 0,0 0 0 0 0,0 1 1 0 0,0-1-1 0 0,0-1 0 0 0,-1 1 1 0 0,0-1-1 0 0,4-6 0 0 0,-4 2-103 0 0,0 1-1 0 0,0-1 1 0 0,-1 1-1 0 0,-1-1 1 0 0,1 0-1 0 0,-1-12 0 0 0,3-9-848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239 27 3024 0 0,'0'0'8976'0'0,"0"-6"-8711"0"0,-1 1-210 0 0,-1-11 103 0 0,-8 34-162 0 0,-43 130-11 0 0,-58 174-953 0 0,94-260 1001 0 0,2 2 0 0 0,3 0 1 0 0,-4 77-1 0 0,15-132 72 0 0,1 0 0 0 0,0 0 0 0 0,0-1 0 0 0,1 1 0 0 0,0 0 0 0 0,1-1 0 0 0,0 1 0 0 0,0-1 0 0 0,5 12 0 0 0,-5-16-83 0 0,0 0-1 0 0,1-1 0 0 0,-1 1 0 0 0,1-1 1 0 0,0 1-1 0 0,0-1 0 0 0,0 0 0 0 0,0 0 0 0 0,0 0 1 0 0,0-1-1 0 0,1 1 0 0 0,0-1 0 0 0,-1 0 0 0 0,1 0 1 0 0,0 0-1 0 0,0-1 0 0 0,0 1 0 0 0,0-1 1 0 0,0 0-1 0 0,0 0 0 0 0,6 1 0 0 0,3-1-18 0 0,1-1 0 0 0,0 0 0 0 0,-1-1 0 0 0,1 0 0 0 0,-1-1-1 0 0,1-1 1 0 0,-1 0 0 0 0,0 0 0 0 0,0-2 0 0 0,0 1 0 0 0,0-2 0 0 0,-1 0-1 0 0,16-10 1 0 0,16-12-181 0 0,0-2 0 0 0,39-37 0 0 0,-82 66 175 0 0,35-29-297 0 0,-1-2 1 0 0,-1-1-1 0 0,44-58 1 0 0,-68 79 302 0 0,-1-1 0 0 0,-1 0-1 0 0,0 0 1 0 0,0-1 0 0 0,-1 0 0 0 0,-1 0-1 0 0,-1-1 1 0 0,0 1 0 0 0,-1-1 0 0 0,0-1 0 0 0,-1 1-1 0 0,-1 0 1 0 0,0-1 0 0 0,-2-25 0 0 0,-1 32 31 0 0,0 1 1 0 0,-1 0 0 0 0,-1-1 0 0 0,1 1-1 0 0,-1 0 1 0 0,0 0 0 0 0,-1 1-1 0 0,0-1 1 0 0,0 1 0 0 0,-1 0-1 0 0,0 0 1 0 0,0 0 0 0 0,-1 1 0 0 0,0 0-1 0 0,0 0 1 0 0,0 0 0 0 0,-1 0-1 0 0,1 1 1 0 0,-10-5 0 0 0,-15-8 97 0 0,-1 1 1 0 0,-1 2-1 0 0,-46-15 1 0 0,-7-4-97 0 0,78 30-391 0 0,-27-16 189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3:26.8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32 592 1240 0 0,'0'0'7318'0'0,"-4"3"-7028"0"0,-9 12 246 0 0,29-13 437 0 0,48-17 925 0 0,-41 9-1641 0 0,13-4-76 0 0,-1 0 0 0 0,0-3-1 0 0,-1 0 1 0 0,-1-3-1 0 0,50-29 1 0 0,-59 30-121 0 0,-2-1 1 0 0,1-1 0 0 0,-2-1-1 0 0,0-1 1 0 0,-2-1 0 0 0,0-1 0 0 0,31-44-1 0 0,-45 58-79 0 0,-1 1 1 0 0,-1 0-1 0 0,1-1 0 0 0,-1 0 0 0 0,0 0 1 0 0,-1 0-1 0 0,1 0 0 0 0,-2 0 0 0 0,1 0 0 0 0,-1-1 1 0 0,0 1-1 0 0,0-1 0 0 0,-1 1 0 0 0,0-1 0 0 0,0 1 1 0 0,-1 0-1 0 0,0-1 0 0 0,0 1 0 0 0,-1 0 0 0 0,0-1 1 0 0,0 1-1 0 0,0 0 0 0 0,-1 0 0 0 0,0 0 0 0 0,-1 1 1 0 0,0-1-1 0 0,0 1 0 0 0,0 0 0 0 0,0 0 0 0 0,-1 0 1 0 0,0 1-1 0 0,-1 0 0 0 0,1 0 0 0 0,-1 0 0 0 0,0 0 1 0 0,0 1-1 0 0,0 0 0 0 0,-1 0 0 0 0,1 1 0 0 0,-1 0 1 0 0,-10-4-1 0 0,-3 1-132 0 0,0 0-1 0 0,0 1 1 0 0,0 1 0 0 0,-1 1-1 0 0,1 1 1 0 0,-1 1 0 0 0,-38 2-1 0 0,50 0 94 0 0,-1 1 0 0 0,1 0-1 0 0,0 0 1 0 0,-1 0-1 0 0,1 1 1 0 0,0 1-1 0 0,1 0 1 0 0,-1 0 0 0 0,1 0-1 0 0,-1 1 1 0 0,1 1-1 0 0,1-1 1 0 0,-1 1 0 0 0,1 0-1 0 0,0 1 1 0 0,0 0-1 0 0,1 0 1 0 0,0 0-1 0 0,-5 9 1 0 0,-46 85-2699 0 0,46-78 2764 0 0,1 0-1 0 0,1 0 1 0 0,2 1-1 0 0,0 1 0 0 0,1-1 1 0 0,1 1-1 0 0,2 0 1 0 0,-1 38-1 0 0,3-45 121 0 0,1-1 0 0 0,1 1 0 0 0,1-1 0 0 0,0 1-1 0 0,2-1 1 0 0,0 0 0 0 0,0 0 0 0 0,2-1 0 0 0,0 1 0 0 0,1-1 0 0 0,0 0 0 0 0,1-1-1 0 0,1 0 1 0 0,1 0 0 0 0,0-1 0 0 0,1 0 0 0 0,0-1 0 0 0,1 0 0 0 0,22 18 0 0 0,20 11 215 0 0,73 45-1 0 0,-98-70-290 0 0,0-2-1 0 0,0-1 1 0 0,2-1-1 0 0,54 16 1 0 0,-67-25-9 0 0,0-2-1 0 0,0 0 1 0 0,1-1 0 0 0,-1 0 0 0 0,0-2 0 0 0,0 0 0 0 0,19-4 0 0 0,125-34-22 0 0,-146 35-59 0 0,12-5 130 0 0,0-2 0 0 0,-1-1 1 0 0,0-1-1 0 0,-1-2 1 0 0,0 0-1 0 0,24-20 0 0 0,137-122-517 0 0,-172 144 322 0 0,7-6-250 0 0,5-5-187 0 0,35-39 0 0 0,-56 56 7 0 0,0 0 0 0 0,-1 0 0 0 0,0 0 0 0 0,0 0 0 0 0,-1-1 0 0 0,0 0 0 0 0,0 0 0 0 0,-1 0-1 0 0,0 0 1 0 0,-1-1 0 0 0,3-13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3:26.8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1 285 272 0 0,'0'0'3930'0'0,"3"0"-3649"0"0,2 0-170 0 0,-1 1 1 0 0,1 0-1 0 0,-1 0 0 0 0,0 0 0 0 0,1 0 1 0 0,-1 1-1 0 0,0 0 0 0 0,0 0 1 0 0,0 0-1 0 0,0 0 0 0 0,0 1 0 0 0,0 0 1 0 0,-1-1-1 0 0,1 1 0 0 0,-1 0 1 0 0,0 1-1 0 0,0-1 0 0 0,0 1 0 0 0,3 4 1 0 0,7 12 238 0 0,0 0 1 0 0,15 34-1 0 0,-10-20-96 0 0,49 94 449 0 0,-27-48-170 0 0,3-2 0 0 0,63 86 0 0 0,-92-148-213 0 0,-1 0 0 0 0,2-1 0 0 0,19 17 0 0 0,-40-42-125 0 0,0 1-1 0 0,1-1 0 0 0,0 0 1 0 0,-4-11-1 0 0,7 15-122 0 0,-9-24 8 0 0,1 0-1 0 0,2-1 1 0 0,1 0-1 0 0,1-1 1 0 0,2 0-1 0 0,-1-36 1 0 0,4-1 437 0 0,15-122 0 0 0,-5 123-376 0 0,20-78 1 0 0,-25 129-138 0 0,1 0 1 0 0,1 0-1 0 0,0 0 1 0 0,2 1 0 0 0,-1 0-1 0 0,2 1 1 0 0,0 0-1 0 0,1 0 1 0 0,0 1-1 0 0,14-14 1 0 0,-23 27-23 0 0,0 0 0 0 0,0 0 0 0 0,1 0 0 0 0,-1 1 1 0 0,0-1-1 0 0,1 0 0 0 0,-1 1 0 0 0,0-1 0 0 0,1 1 0 0 0,-1 0 0 0 0,0-1 0 0 0,1 1 0 0 0,-1 0 1 0 0,1 0-1 0 0,-1 0 0 0 0,1 0 0 0 0,-1 0 0 0 0,1 0 0 0 0,-1 0 0 0 0,0 0 0 0 0,1 1 0 0 0,-1-1 1 0 0,1 0-1 0 0,-1 1 0 0 0,0 0 0 0 0,1-1 0 0 0,-1 1 0 0 0,0 0 0 0 0,0-1 0 0 0,1 1 0 0 0,-1 0 1 0 0,0 0-1 0 0,0 0 0 0 0,0 0 0 0 0,0 0 0 0 0,0 0 0 0 0,0 0 0 0 0,0 2 0 0 0,8 6-12 0 0,-2 1 1 0 0,1 0-1 0 0,7 16 0 0 0,-10-17-47 0 0,26 53-796 0 0,-26-49-78 0 0,1-1 0 0 0,-1 0 1 0 0,2 0-1 0 0,0-1 0 0 0,0 1 0 0 0,1-1 0 0 0,0-1 0 0 0,13 13 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3:26.80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1 140 104 0 0,'0'0'6613'0'0,"15"16"-6229"0"0,-11-12-359 0 0,26 27 222 0 0,-1 2-1 0 0,25 39 1 0 0,9 34 820 0 0,-5 3-1 0 0,51 133 1 0 0,-85-181-400 0 0,-16-37-442 0 0,1-1 0 0 0,0 0-1 0 0,2 0 1 0 0,1-1 0 0 0,21 29 0 0 0,-33-51-225 0 0,0 1 1 0 0,0-1-1 0 0,0 0 1 0 0,0 0-1 0 0,0 1 1 0 0,0-1-1 0 0,0 0 1 0 0,0 0-1 0 0,1 0 0 0 0,-1 1 1 0 0,0-1-1 0 0,0 0 1 0 0,0 0-1 0 0,0 0 1 0 0,0 1-1 0 0,0-1 1 0 0,1 0-1 0 0,-1 0 1 0 0,0 0-1 0 0,0 0 1 0 0,0 1-1 0 0,1-1 1 0 0,-1 0-1 0 0,0 0 0 0 0,0 0 1 0 0,0 0-1 0 0,1 0 1 0 0,-1 0-1 0 0,0 0 1 0 0,0 0-1 0 0,0 0 1 0 0,1 0-1 0 0,-1 0 1 0 0,0 0-1 0 0,0 0 1 0 0,1 0-1 0 0,-1 0 0 0 0,0 0 1 0 0,0 0-1 0 0,1 0 1 0 0,-1 0-1 0 0,0 0 1 0 0,0 0-1 0 0,0 0 1 0 0,1 0-1 0 0,-1 0 1 0 0,0 0-1 0 0,0 0 1 0 0,0-1-1 0 0,1 1 0 0 0,-1 0 1 0 0,0 0-1 0 0,0 0 1 0 0,0 0-1 0 0,1-1 1 0 0,-1-18 110 0 0,-8-25 15 0 0,-22-30-67 0 0,-28-114 0 0 0,49 148-86 0 0,1-1-1 0 0,2 0 1 0 0,2 0-1 0 0,3-70 1 0 0,3 88 93 0 0,2 1 0 0 0,1-1 0 0 0,1 1 1 0 0,0 0-1 0 0,2 0 0 0 0,1 1 0 0 0,0 0 0 0 0,2 1 0 0 0,0 0 1 0 0,1 1-1 0 0,1 0 0 0 0,1 0 0 0 0,1 2 0 0 0,0 0 0 0 0,23-20 1 0 0,-33 33-103 0 0,0 0 1 0 0,1 0-1 0 0,-1 0 1 0 0,1 1-1 0 0,0-1 1 0 0,0 2-1 0 0,1-1 1 0 0,-1 1-1 0 0,0-1 1 0 0,1 2-1 0 0,-1-1 1 0 0,1 1-1 0 0,0 0 1 0 0,0 0-1 0 0,-1 1 1 0 0,1 0-1 0 0,0 0 1 0 0,12 2-1 0 0,-9 1 15 0 0,-1 0-1 0 0,0 0 0 0 0,0 1 0 0 0,0 0 1 0 0,-1 0-1 0 0,0 1 0 0 0,1 0 0 0 0,-2 1 0 0 0,1 0 1 0 0,-1 0-1 0 0,0 0 0 0 0,12 14 0 0 0,9 17-100 0 0,-1 0 0 0 0,41 78 0 0 0,-17-26 30 0 0,120 212 1230 0 0,-68-117-600 0 0,-94-167-558 0 0,8 13-272 0 0,36 49 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3:26.8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13 836 1616 0 0,'0'0'10374'0'0,"3"10"-9930"0"0,7 31-39 0 0,-9-39-353 0 0,0-1 0 0 0,0 1 0 0 0,0 0 0 0 0,0-1 0 0 0,0 1 1 0 0,0-1-1 0 0,0 1 0 0 0,1-1 0 0 0,-1 0 0 0 0,0 0 0 0 0,1 1 0 0 0,-1-1 0 0 0,1 0 0 0 0,-1 0 0 0 0,1 0 0 0 0,0-1 0 0 0,0 1 0 0 0,-1 0 0 0 0,1 0 0 0 0,0-1 0 0 0,0 1 0 0 0,2-1 1 0 0,40 3 601 0 0,-37-4-504 0 0,6 1-62 0 0,-1-2-1 0 0,0 1 0 0 0,0-2 0 0 0,0 0 0 0 0,0 0 1 0 0,0-1-1 0 0,-1 0 0 0 0,0-1 0 0 0,0-1 0 0 0,0 1 1 0 0,0-2-1 0 0,-1 0 0 0 0,10-8 0 0 0,-13 10-68 0 0,-1 0-1 0 0,0 0 1 0 0,-1-1-1 0 0,1 0 1 0 0,-1 0-1 0 0,0 0 1 0 0,0-1-1 0 0,-1 1 1 0 0,0-1-1 0 0,0 0 0 0 0,-1-1 1 0 0,0 1-1 0 0,0-1 1 0 0,0 1-1 0 0,-1-1 1 0 0,0 0-1 0 0,-1 0 1 0 0,0 0-1 0 0,0 0 1 0 0,-1 0-1 0 0,0-8 1 0 0,-1 12-52 0 0,0 0-1 0 0,0 0 1 0 0,-1 0-1 0 0,0 0 1 0 0,1 0 0 0 0,-1 1-1 0 0,0-1 1 0 0,-1 0 0 0 0,1 1-1 0 0,-1 0 1 0 0,0-1 0 0 0,1 1-1 0 0,-1 0 1 0 0,-1 1 0 0 0,1-1-1 0 0,0 0 1 0 0,-1 1 0 0 0,1 0-1 0 0,-1 0 1 0 0,0 0 0 0 0,0 0-1 0 0,1 0 1 0 0,-1 1 0 0 0,0 0-1 0 0,-1 0 1 0 0,1 0 0 0 0,-4 0-1 0 0,-15-4-253 0 0,0 2-1 0 0,1 1 0 0 0,-34 1 1 0 0,50 0 262 0 0,0 1 0 0 0,0 0 0 0 0,0 1 0 0 0,0 0 0 0 0,1 0 0 0 0,-1 0 0 0 0,0 0 0 0 0,1 1 0 0 0,-1 0 0 0 0,1 0 0 0 0,-1 1 1 0 0,1-1-1 0 0,0 1 0 0 0,0 0 0 0 0,0 1 0 0 0,1-1 0 0 0,-1 1 0 0 0,1 0 0 0 0,0 0 0 0 0,0 0 0 0 0,0 1 0 0 0,0 0 0 0 0,1-1 0 0 0,0 1 1 0 0,0 0-1 0 0,0 0 0 0 0,1 1 0 0 0,-1-1 0 0 0,1 1 0 0 0,1-1 0 0 0,-1 1 0 0 0,1 0 0 0 0,-1 8 0 0 0,-1 8 68 0 0,1 0 1 0 0,2 1-1 0 0,0-1 0 0 0,1 1 0 0 0,2-1 0 0 0,0 0 0 0 0,1 0 1 0 0,1 0-1 0 0,10 26 0 0 0,13 27 250 0 0,45 84-1 0 0,-71-155-291 0 0,-2-3 1 0 0,21 42 279 0 0,47 71 0 0 0,-62-104-256 0 0,1 0 0 0 0,0-1 0 0 0,1 0 0 0 0,0 0 0 0 0,0-1 0 0 0,1 0 0 0 0,0-1 0 0 0,0 0 0 0 0,1 0 0 0 0,0-1 0 0 0,0 0 0 0 0,1-1 0 0 0,12 5 0 0 0,-13-8-10 0 0,0-1 0 0 0,0 1 0 0 0,1-2 0 0 0,-1 0 0 0 0,0 0 0 0 0,0-1 0 0 0,0 0 0 0 0,0-1 0 0 0,0 0 0 0 0,0 0 0 0 0,0-1 0 0 0,0 0 0 0 0,-1-1 0 0 0,0 0 0 0 0,0-1 0 0 0,0 0 0 0 0,0 0 0 0 0,12-10-1 0 0,12-11-7 0 0,-2 0-1 0 0,-1-2 0 0 0,32-38 1 0 0,-33 33 9 0 0,-2-1 1 0 0,-1-2-1 0 0,-1 0 0 0 0,-2-2 1 0 0,19-44-1 0 0,-29 53-21 0 0,-2-1 0 0 0,-1 0 0 0 0,-1-1 0 0 0,-1 0 0 0 0,-2 0 0 0 0,-1-1 0 0 0,1-55 0 0 0,-8 48-246 0 0,-1 1-1 0 0,-1-1 1 0 0,-3 1 0 0 0,-1 0 0 0 0,-2 1 0 0 0,-25-65 0 0 0,29 86 148 0 0,0-1 1 0 0,2 1-1 0 0,0-1 1 0 0,1 1-1 0 0,0-1 1 0 0,2 0-1 0 0,0-24 1 0 0,1 31 111 0 0,1 1 1 0 0,1-1 0 0 0,-1 1 0 0 0,2-1 0 0 0,-1 1-1 0 0,1 0 1 0 0,1 0 0 0 0,0 0 0 0 0,0 0-1 0 0,0 1 1 0 0,1 0 0 0 0,1 0 0 0 0,-1 0-1 0 0,11-10 1 0 0,-5 6 69 0 0,0 0 0 0 0,1 2 1 0 0,1-1-1 0 0,0 2 0 0 0,0-1 0 0 0,17-7 0 0 0,-27 15-77 0 0,1 0 0 0 0,0 0 0 0 0,-1 1 0 0 0,1-1 0 0 0,0 1 0 0 0,0 0 0 0 0,0 0 1 0 0,0 1-1 0 0,0-1 0 0 0,0 1 0 0 0,0 0 0 0 0,0 0 0 0 0,0 0 0 0 0,0 0 0 0 0,0 1 0 0 0,0-1 0 0 0,0 1 0 0 0,0 0 0 0 0,0 1 0 0 0,-1-1 1 0 0,1 0-1 0 0,0 1 0 0 0,-1 0 0 0 0,1 0 0 0 0,-1 0 0 0 0,1 1 0 0 0,-1-1 0 0 0,0 1 0 0 0,4 4 0 0 0,9 12 6 0 0,-2 0 1 0 0,0 0-1 0 0,-1 2 0 0 0,-1-1 0 0 0,15 39 0 0 0,37 120-213 0 0,-46-123 104 0 0,143 447 2136 0 0,-156-490-2003 0 0,11 33-16 0 0,-15-44-27 0 0,0 1 0 0 0,0-1 0 0 0,0 1 1 0 0,1-1-1 0 0,-1 0 0 0 0,1 0 0 0 0,-1 0 0 0 0,1 0 1 0 0,0 0-1 0 0,-1 0 0 0 0,1 0 0 0 0,0 0 0 0 0,4 1 0 0 0,-5-3 24 0 0,-1 0-1 0 0,1 0 0 0 0,0 0 0 0 0,0 0 1 0 0,-1 0-1 0 0,1-1 0 0 0,0 1 0 0 0,0 0 1 0 0,-1-1-1 0 0,1 1 0 0 0,0 0 0 0 0,-1-1 1 0 0,1 1-1 0 0,-1-1 0 0 0,1 1 0 0 0,-1-1 0 0 0,1 1 1 0 0,-1-1-1 0 0,1 1 0 0 0,-1-1 0 0 0,1 0 1 0 0,-1 1-1 0 0,1-1 0 0 0,-1 0 0 0 0,0 1 1 0 0,1-1-1 0 0,-1 0 0 0 0,0 0 0 0 0,0 1 1 0 0,0-1-1 0 0,0 0 0 0 0,0 0 0 0 0,1 0 1 0 0,7-34 140 0 0,-7 29-131 0 0,8-55 85 0 0,-2 0 1 0 0,-1-76-1 0 0,-5 67-485 0 0,14-90 0 0 0,34-59-895 0 0,-40 190 1188 0 0,1 1-1 0 0,2 0 1 0 0,0 0 0 0 0,2 1 0 0 0,24-34 0 0 0,-14 38 189 0 0,-24 22-97 0 0,1 1 0 0 0,0-1 0 0 0,0 1 0 0 0,0-1 0 0 0,0 1 0 0 0,0 0 1 0 0,0 0-1 0 0,0 0 0 0 0,0-1 0 0 0,-1 1 0 0 0,1 0 0 0 0,0 0 0 0 0,0 0 0 0 0,0 0 0 0 0,0 0 0 0 0,0 1 0 0 0,0-1 0 0 0,0 0 0 0 0,1 1 0 0 0,1 1 13 0 0,0 0 0 0 0,0 1 0 0 0,0-1-1 0 0,-1 1 1 0 0,1 0 0 0 0,-1 0 0 0 0,1 0 0 0 0,-1 0-1 0 0,0 0 1 0 0,-1 0 0 0 0,1 0 0 0 0,2 7-1 0 0,60 161 106 0 0,-46-115-3 0 0,41 86-1 0 0,-23-79 9 0 0,3-1-1 0 0,2-2 0 0 0,3-2 0 0 0,57 57 0 0 0,-88-103-133 0 0,6 6-2239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3:26.8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86 139 28 0 0,'0'0'11527'0'0,"-5"-9"-11227"0"0,-2-7 81 0 0,0 0 1 0 0,0 0-1 0 0,-7-30 1 0 0,14 44-365 0 0,0 1 1 0 0,0-1-1 0 0,0 0 1 0 0,-1 1 0 0 0,1-1-1 0 0,-1 0 1 0 0,1 1 0 0 0,-1-1-1 0 0,0 1 1 0 0,1-1 0 0 0,-1 1-1 0 0,0-1 1 0 0,0 1 0 0 0,0-1-1 0 0,0 1 1 0 0,-1 0-1 0 0,1 0 1 0 0,0 0 0 0 0,0-1-1 0 0,-1 1 1 0 0,1 0 0 0 0,-1 1-1 0 0,1-1 1 0 0,-1 0 0 0 0,-1 0-1 0 0,-11 36 79 0 0,12-24-127 0 0,0-1 0 0 0,1 1 0 0 0,0 0 0 0 0,1-1 0 0 0,0 1 0 0 0,1 0 0 0 0,0-1 0 0 0,5 21 0 0 0,30 87 583 0 0,-18-66-382 0 0,133 429-129 0 0,-151-481-41 0 0,168 479 720 0 0,-154-447-655 0 0,1 0-1 0 0,1-2 0 0 0,2 0 0 0 0,1 0 0 0 0,42 47 0 0 0,-51-66-44 0 0,0 0-1 0 0,1-1 0 0 0,0-1 0 0 0,1 0 0 0 0,0 0 0 0 0,1-1 1 0 0,0-1-1 0 0,0 0 0 0 0,0-1 0 0 0,1 0 0 0 0,0-1 0 0 0,0 0 0 0 0,0-2 1 0 0,1 1-1 0 0,-1-2 0 0 0,18 2 0 0 0,-1-4-2 0 0,-1-1 0 0 0,0-2 0 0 0,-1-1-1 0 0,1-1 1 0 0,-1-1 0 0 0,1-2 0 0 0,-2-1 0 0 0,52-23-1 0 0,4-11 17 0 0,116-79-1 0 0,-109 64-20 0 0,-86 55-8 0 0,-1 0 1 0 0,1 0-1 0 0,-1 0 1 0 0,0-1-1 0 0,0 0 0 0 0,0 1 1 0 0,0-1-1 0 0,0-1 0 0 0,-1 1 1 0 0,0-1-1 0 0,4-6 0 0 0,-4 2-103 0 0,0 1-1 0 0,0-1 1 0 0,-1 1-1 0 0,-1-1 1 0 0,1 0-1 0 0,-1-12 0 0 0,3-9-848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3:26.8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32 592 1240 0 0,'0'0'7318'0'0,"-4"3"-7028"0"0,-9 12 246 0 0,29-13 437 0 0,48-17 925 0 0,-41 9-1641 0 0,13-4-76 0 0,-1 0 0 0 0,0-3-1 0 0,-1 0 1 0 0,-1-3-1 0 0,50-29 1 0 0,-59 30-121 0 0,-2-1 1 0 0,1-1 0 0 0,-2-1-1 0 0,0-1 1 0 0,-2-1 0 0 0,0-1 0 0 0,31-44-1 0 0,-45 58-79 0 0,-1 1 1 0 0,-1 0-1 0 0,1-1 0 0 0,-1 0 0 0 0,0 0 1 0 0,-1 0-1 0 0,1 0 0 0 0,-2 0 0 0 0,1 0 0 0 0,-1-1 1 0 0,0 1-1 0 0,0-1 0 0 0,-1 1 0 0 0,0-1 0 0 0,0 1 1 0 0,-1 0-1 0 0,0-1 0 0 0,0 1 0 0 0,-1 0 0 0 0,0-1 1 0 0,0 1-1 0 0,0 0 0 0 0,-1 0 0 0 0,0 0 0 0 0,-1 1 1 0 0,0-1-1 0 0,0 1 0 0 0,0 0 0 0 0,0 0 0 0 0,-1 0 1 0 0,0 1-1 0 0,-1 0 0 0 0,1 0 0 0 0,-1 0 0 0 0,0 0 1 0 0,0 1-1 0 0,0 0 0 0 0,-1 0 0 0 0,1 1 0 0 0,-1 0 1 0 0,-10-4-1 0 0,-3 1-132 0 0,0 0-1 0 0,0 1 1 0 0,0 1 0 0 0,-1 1-1 0 0,1 1 1 0 0,-1 1 0 0 0,-38 2-1 0 0,50 0 94 0 0,-1 1 0 0 0,1 0-1 0 0,0 0 1 0 0,-1 0-1 0 0,1 1 1 0 0,0 1-1 0 0,1 0 1 0 0,-1 0 0 0 0,1 0-1 0 0,-1 1 1 0 0,1 1-1 0 0,1-1 1 0 0,-1 1 0 0 0,1 0-1 0 0,0 1 1 0 0,0 0-1 0 0,1 0 1 0 0,0 0-1 0 0,-5 9 1 0 0,-46 85-2699 0 0,46-78 2764 0 0,1 0-1 0 0,1 0 1 0 0,2 1-1 0 0,0 1 0 0 0,1-1 1 0 0,1 1-1 0 0,2 0 1 0 0,-1 38-1 0 0,3-45 121 0 0,1-1 0 0 0,1 1 0 0 0,1-1 0 0 0,0 1-1 0 0,2-1 1 0 0,0 0 0 0 0,0 0 0 0 0,2-1 0 0 0,0 1 0 0 0,1-1 0 0 0,0 0 0 0 0,1-1-1 0 0,1 0 1 0 0,1 0 0 0 0,0-1 0 0 0,1 0 0 0 0,0-1 0 0 0,1 0 0 0 0,22 18 0 0 0,20 11 215 0 0,73 45-1 0 0,-98-70-290 0 0,0-2-1 0 0,0-1 1 0 0,2-1-1 0 0,54 16 1 0 0,-67-25-9 0 0,0-2-1 0 0,0 0 1 0 0,1-1 0 0 0,-1 0 0 0 0,0-2 0 0 0,0 0 0 0 0,19-4 0 0 0,125-34-22 0 0,-146 35-59 0 0,12-5 130 0 0,0-2 0 0 0,-1-1 1 0 0,0-1-1 0 0,-1-2 1 0 0,0 0-1 0 0,24-20 0 0 0,137-122-517 0 0,-172 144 322 0 0,7-6-250 0 0,5-5-187 0 0,35-39 0 0 0,-56 56 7 0 0,0 0 0 0 0,-1 0 0 0 0,0 0 0 0 0,0 0 0 0 0,-1-1 0 0 0,0 0 0 0 0,0 0 0 0 0,-1 0-1 0 0,0 0 1 0 0,-1-1 0 0 0,3-13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3:26.8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1 285 272 0 0,'0'0'3930'0'0,"3"0"-3649"0"0,2 0-170 0 0,-1 1 1 0 0,1 0-1 0 0,-1 0 0 0 0,0 0 0 0 0,1 0 1 0 0,-1 1-1 0 0,0 0 0 0 0,0 0 1 0 0,0 0-1 0 0,0 0 0 0 0,0 1 0 0 0,0 0 1 0 0,-1-1-1 0 0,1 1 0 0 0,-1 0 1 0 0,0 1-1 0 0,0-1 0 0 0,0 1 0 0 0,3 4 1 0 0,7 12 238 0 0,0 0 1 0 0,15 34-1 0 0,-10-20-96 0 0,49 94 449 0 0,-27-48-170 0 0,3-2 0 0 0,63 86 0 0 0,-92-148-213 0 0,-1 0 0 0 0,2-1 0 0 0,19 17 0 0 0,-40-42-125 0 0,0 1-1 0 0,1-1 0 0 0,0 0 1 0 0,-4-11-1 0 0,7 15-122 0 0,-9-24 8 0 0,1 0-1 0 0,2-1 1 0 0,1 0-1 0 0,1-1 1 0 0,2 0-1 0 0,-1-36 1 0 0,4-1 437 0 0,15-122 0 0 0,-5 123-376 0 0,20-78 1 0 0,-25 129-138 0 0,1 0 1 0 0,1 0-1 0 0,0 0 1 0 0,2 1 0 0 0,-1 0-1 0 0,2 1 1 0 0,0 0-1 0 0,1 0 1 0 0,0 1-1 0 0,14-14 1 0 0,-23 27-23 0 0,0 0 0 0 0,0 0 0 0 0,1 0 0 0 0,-1 1 1 0 0,0-1-1 0 0,1 0 0 0 0,-1 1 0 0 0,0-1 0 0 0,1 1 0 0 0,-1 0 0 0 0,0-1 0 0 0,1 1 0 0 0,-1 0 1 0 0,1 0-1 0 0,-1 0 0 0 0,1 0 0 0 0,-1 0 0 0 0,1 0 0 0 0,-1 0 0 0 0,0 0 0 0 0,1 1 0 0 0,-1-1 1 0 0,1 0-1 0 0,-1 1 0 0 0,0 0 0 0 0,1-1 0 0 0,-1 1 0 0 0,0 0 0 0 0,0-1 0 0 0,1 1 0 0 0,-1 0 1 0 0,0 0-1 0 0,0 0 0 0 0,0 0 0 0 0,0 0 0 0 0,0 0 0 0 0,0 0 0 0 0,0 2 0 0 0,8 6-12 0 0,-2 1 1 0 0,1 0-1 0 0,7 16 0 0 0,-10-17-47 0 0,26 53-796 0 0,-26-49-78 0 0,1-1 0 0 0,-1 0 1 0 0,2 0-1 0 0,0-1 0 0 0,0 1 0 0 0,1-1 0 0 0,0-1 0 0 0,13 13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3:26.80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1 140 104 0 0,'0'0'6613'0'0,"15"16"-6229"0"0,-11-12-359 0 0,26 27 222 0 0,-1 2-1 0 0,25 39 1 0 0,9 34 820 0 0,-5 3-1 0 0,51 133 1 0 0,-85-181-400 0 0,-16-37-442 0 0,1-1 0 0 0,0 0-1 0 0,2 0 1 0 0,1-1 0 0 0,21 29 0 0 0,-33-51-225 0 0,0 1 1 0 0,0-1-1 0 0,0 0 1 0 0,0 0-1 0 0,0 1 1 0 0,0-1-1 0 0,0 0 1 0 0,0 0-1 0 0,1 0 0 0 0,-1 1 1 0 0,0-1-1 0 0,0 0 1 0 0,0 0-1 0 0,0 0 1 0 0,0 1-1 0 0,0-1 1 0 0,1 0-1 0 0,-1 0 1 0 0,0 0-1 0 0,0 0 1 0 0,0 1-1 0 0,1-1 1 0 0,-1 0-1 0 0,0 0 0 0 0,0 0 1 0 0,0 0-1 0 0,1 0 1 0 0,-1 0-1 0 0,0 0 1 0 0,0 0-1 0 0,0 0 1 0 0,1 0-1 0 0,-1 0 1 0 0,0 0-1 0 0,0 0 1 0 0,1 0-1 0 0,-1 0 0 0 0,0 0 1 0 0,0 0-1 0 0,1 0 1 0 0,-1 0-1 0 0,0 0 1 0 0,0 0-1 0 0,0 0 1 0 0,1 0-1 0 0,-1 0 1 0 0,0 0-1 0 0,0 0 1 0 0,0-1-1 0 0,1 1 0 0 0,-1 0 1 0 0,0 0-1 0 0,0 0 1 0 0,0 0-1 0 0,1-1 1 0 0,-1-18 110 0 0,-8-25 15 0 0,-22-30-67 0 0,-28-114 0 0 0,49 148-86 0 0,1-1-1 0 0,2 0 1 0 0,2 0-1 0 0,3-70 1 0 0,3 88 93 0 0,2 1 0 0 0,1-1 0 0 0,1 1 1 0 0,0 0-1 0 0,2 0 0 0 0,1 1 0 0 0,0 0 0 0 0,2 1 0 0 0,0 0 1 0 0,1 1-1 0 0,1 0 0 0 0,1 0 0 0 0,1 2 0 0 0,0 0 0 0 0,23-20 1 0 0,-33 33-103 0 0,0 0 1 0 0,1 0-1 0 0,-1 0 1 0 0,1 1-1 0 0,0-1 1 0 0,0 2-1 0 0,1-1 1 0 0,-1 1-1 0 0,0-1 1 0 0,1 2-1 0 0,-1-1 1 0 0,1 1-1 0 0,0 0 1 0 0,0 0-1 0 0,-1 1 1 0 0,1 0-1 0 0,0 0 1 0 0,12 2-1 0 0,-9 1 15 0 0,-1 0-1 0 0,0 0 0 0 0,0 1 0 0 0,0 0 1 0 0,-1 0-1 0 0,0 1 0 0 0,1 0 0 0 0,-2 1 0 0 0,1 0 1 0 0,-1 0-1 0 0,0 0 0 0 0,12 14 0 0 0,9 17-100 0 0,-1 0 0 0 0,41 78 0 0 0,-17-26 30 0 0,120 212 1230 0 0,-68-117-600 0 0,-94-167-558 0 0,8 13-272 0 0,36 49 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3:26.8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13 836 1616 0 0,'0'0'10374'0'0,"3"10"-9930"0"0,7 31-39 0 0,-9-39-353 0 0,0-1 0 0 0,0 1 0 0 0,0 0 0 0 0,0-1 0 0 0,0 1 1 0 0,0-1-1 0 0,0 1 0 0 0,1-1 0 0 0,-1 0 0 0 0,0 0 0 0 0,1 1 0 0 0,-1-1 0 0 0,1 0 0 0 0,-1 0 0 0 0,1 0 0 0 0,0-1 0 0 0,0 1 0 0 0,-1 0 0 0 0,1 0 0 0 0,0-1 0 0 0,0 1 0 0 0,2-1 1 0 0,40 3 601 0 0,-37-4-504 0 0,6 1-62 0 0,-1-2-1 0 0,0 1 0 0 0,0-2 0 0 0,0 0 0 0 0,0 0 1 0 0,0-1-1 0 0,-1 0 0 0 0,0-1 0 0 0,0-1 0 0 0,0 1 1 0 0,0-2-1 0 0,-1 0 0 0 0,10-8 0 0 0,-13 10-68 0 0,-1 0-1 0 0,0 0 1 0 0,-1-1-1 0 0,1 0 1 0 0,-1 0-1 0 0,0 0 1 0 0,0-1-1 0 0,-1 1 1 0 0,0-1-1 0 0,0 0 0 0 0,-1-1 1 0 0,0 1-1 0 0,0-1 1 0 0,0 1-1 0 0,-1-1 1 0 0,0 0-1 0 0,-1 0 1 0 0,0 0-1 0 0,0 0 1 0 0,-1 0-1 0 0,0-8 1 0 0,-1 12-52 0 0,0 0-1 0 0,0 0 1 0 0,-1 0-1 0 0,0 0 1 0 0,1 0 0 0 0,-1 1-1 0 0,0-1 1 0 0,-1 0 0 0 0,1 1-1 0 0,-1 0 1 0 0,0-1 0 0 0,1 1-1 0 0,-1 0 1 0 0,-1 1 0 0 0,1-1-1 0 0,0 0 1 0 0,-1 1 0 0 0,1 0-1 0 0,-1 0 1 0 0,0 0 0 0 0,0 0-1 0 0,1 0 1 0 0,-1 1 0 0 0,0 0-1 0 0,-1 0 1 0 0,1 0 0 0 0,-4 0-1 0 0,-15-4-253 0 0,0 2-1 0 0,1 1 0 0 0,-34 1 1 0 0,50 0 262 0 0,0 1 0 0 0,0 0 0 0 0,0 1 0 0 0,0 0 0 0 0,1 0 0 0 0,-1 0 0 0 0,0 0 0 0 0,1 1 0 0 0,-1 0 0 0 0,1 0 0 0 0,-1 1 1 0 0,1-1-1 0 0,0 1 0 0 0,0 0 0 0 0,0 1 0 0 0,1-1 0 0 0,-1 1 0 0 0,1 0 0 0 0,0 0 0 0 0,0 0 0 0 0,0 1 0 0 0,0 0 0 0 0,1-1 0 0 0,0 1 1 0 0,0 0-1 0 0,0 0 0 0 0,1 1 0 0 0,-1-1 0 0 0,1 1 0 0 0,1-1 0 0 0,-1 1 0 0 0,1 0 0 0 0,-1 8 0 0 0,-1 8 68 0 0,1 0 1 0 0,2 1-1 0 0,0-1 0 0 0,1 1 0 0 0,2-1 0 0 0,0 0 0 0 0,1 0 1 0 0,1 0-1 0 0,10 26 0 0 0,13 27 250 0 0,45 84-1 0 0,-71-155-291 0 0,-2-3 1 0 0,21 42 279 0 0,47 71 0 0 0,-62-104-256 0 0,1 0 0 0 0,0-1 0 0 0,1 0 0 0 0,0 0 0 0 0,0-1 0 0 0,1 0 0 0 0,0-1 0 0 0,0 0 0 0 0,1 0 0 0 0,0-1 0 0 0,0 0 0 0 0,1-1 0 0 0,12 5 0 0 0,-13-8-10 0 0,0-1 0 0 0,0 1 0 0 0,1-2 0 0 0,-1 0 0 0 0,0 0 0 0 0,0-1 0 0 0,0 0 0 0 0,0-1 0 0 0,0 0 0 0 0,0 0 0 0 0,0-1 0 0 0,0 0 0 0 0,-1-1 0 0 0,0 0 0 0 0,0-1 0 0 0,0 0 0 0 0,0 0 0 0 0,12-10-1 0 0,12-11-7 0 0,-2 0-1 0 0,-1-2 0 0 0,32-38 1 0 0,-33 33 9 0 0,-2-1 1 0 0,-1-2-1 0 0,-1 0 0 0 0,-2-2 1 0 0,19-44-1 0 0,-29 53-21 0 0,-2-1 0 0 0,-1 0 0 0 0,-1-1 0 0 0,-1 0 0 0 0,-2 0 0 0 0,-1-1 0 0 0,1-55 0 0 0,-8 48-246 0 0,-1 1-1 0 0,-1-1 1 0 0,-3 1 0 0 0,-1 0 0 0 0,-2 1 0 0 0,-25-65 0 0 0,29 86 148 0 0,0-1 1 0 0,2 1-1 0 0,0-1 1 0 0,1 1-1 0 0,0-1 1 0 0,2 0-1 0 0,0-24 1 0 0,1 31 111 0 0,1 1 1 0 0,1-1 0 0 0,-1 1 0 0 0,2-1 0 0 0,-1 1-1 0 0,1 0 1 0 0,1 0 0 0 0,0 0 0 0 0,0 0-1 0 0,0 1 1 0 0,1 0 0 0 0,1 0 0 0 0,-1 0-1 0 0,11-10 1 0 0,-5 6 69 0 0,0 0 0 0 0,1 2 1 0 0,1-1-1 0 0,0 2 0 0 0,0-1 0 0 0,17-7 0 0 0,-27 15-77 0 0,1 0 0 0 0,0 0 0 0 0,-1 1 0 0 0,1-1 0 0 0,0 1 0 0 0,0 0 0 0 0,0 0 1 0 0,0 1-1 0 0,0-1 0 0 0,0 1 0 0 0,0 0 0 0 0,0 0 0 0 0,0 0 0 0 0,0 0 0 0 0,0 1 0 0 0,0-1 0 0 0,0 1 0 0 0,0 0 0 0 0,0 1 0 0 0,-1-1 1 0 0,1 0-1 0 0,0 1 0 0 0,-1 0 0 0 0,1 0 0 0 0,-1 0 0 0 0,1 1 0 0 0,-1-1 0 0 0,0 1 0 0 0,4 4 0 0 0,9 12 6 0 0,-2 0 1 0 0,0 0-1 0 0,-1 2 0 0 0,-1-1 0 0 0,15 39 0 0 0,37 120-213 0 0,-46-123 104 0 0,143 447 2136 0 0,-156-490-2003 0 0,11 33-16 0 0,-15-44-27 0 0,0 1 0 0 0,0-1 0 0 0,0 1 1 0 0,1-1-1 0 0,-1 0 0 0 0,1 0 0 0 0,-1 0 0 0 0,1 0 1 0 0,0 0-1 0 0,-1 0 0 0 0,1 0 0 0 0,0 0 0 0 0,4 1 0 0 0,-5-3 24 0 0,-1 0-1 0 0,1 0 0 0 0,0 0 0 0 0,0 0 1 0 0,-1 0-1 0 0,1-1 0 0 0,0 1 0 0 0,0 0 1 0 0,-1-1-1 0 0,1 1 0 0 0,0 0 0 0 0,-1-1 1 0 0,1 1-1 0 0,-1-1 0 0 0,1 1 0 0 0,-1-1 0 0 0,1 1 1 0 0,-1-1-1 0 0,1 1 0 0 0,-1-1 0 0 0,1 0 1 0 0,-1 1-1 0 0,1-1 0 0 0,-1 0 0 0 0,0 1 1 0 0,1-1-1 0 0,-1 0 0 0 0,0 0 0 0 0,0 1 1 0 0,0-1-1 0 0,0 0 0 0 0,0 0 0 0 0,1 0 1 0 0,7-34 140 0 0,-7 29-131 0 0,8-55 85 0 0,-2 0 1 0 0,-1-76-1 0 0,-5 67-485 0 0,14-90 0 0 0,34-59-895 0 0,-40 190 1188 0 0,1 1-1 0 0,2 0 1 0 0,0 0 0 0 0,2 1 0 0 0,24-34 0 0 0,-14 38 189 0 0,-24 22-97 0 0,1 1 0 0 0,0-1 0 0 0,0 1 0 0 0,0-1 0 0 0,0 1 0 0 0,0 0 1 0 0,0 0-1 0 0,0 0 0 0 0,0-1 0 0 0,-1 1 0 0 0,1 0 0 0 0,0 0 0 0 0,0 0 0 0 0,0 0 0 0 0,0 0 0 0 0,0 1 0 0 0,0-1 0 0 0,0 0 0 0 0,1 1 0 0 0,1 1 13 0 0,0 0 0 0 0,0 1 0 0 0,0-1-1 0 0,-1 1 1 0 0,1 0 0 0 0,-1 0 0 0 0,1 0 0 0 0,-1 0-1 0 0,0 0 1 0 0,-1 0 0 0 0,1 0 0 0 0,2 7-1 0 0,60 161 106 0 0,-46-115-3 0 0,41 86-1 0 0,-23-79 9 0 0,3-1-1 0 0,2-2 0 0 0,3-2 0 0 0,57 57 0 0 0,-88-103-133 0 0,6 6-2239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3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60 110 1436 0 0,'0'0'5896'0'0,"0"-4"-5373"0"0,-1-1-198 0 0,0-1-1 0 0,0 1 0 0 0,0 0 1 0 0,-1-1-1 0 0,0 1 0 0 0,0 0 0 0 0,-3-6 1 0 0,2 5 1 0 0,0 0 0 0 0,1 1 1 0 0,0-1-1 0 0,0 0 0 0 0,1 0 1 0 0,-1 0-1 0 0,0-10 1 0 0,14 154-1888 0 0,2 7 1765 0 0,-10 274-1753 0 0,-1-38 3200 0 0,-1-276-1677 0 0,-5-1 0 0 0,-25 158 0 0 0,20-181-1294 0 0,8-62 892 0 0,-2 1-1 0 0,0 0 1 0 0,-1 0 0 0 0,-2-1-1 0 0,-6 23 1 0 0,11-86-4751 0 0,5 11 2836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 51 2072 0 0,'0'0'11034'0'0,"-4"0"-10884"0"0,-14 3-455 0 0,35-1-67 0 0,35-2 461 0 0,67-26-253 0 0,-90 18 60 0 0,0 1-1 0 0,1 2 1 0 0,57-4-1 0 0,-82 8 84 0 0,1 1-1 0 0,-1 0 0 0 0,1 1 0 0 0,0-1 0 0 0,-1 1 0 0 0,1 0 0 0 0,-1 1 0 0 0,0-1 0 0 0,1 1 0 0 0,-1 0 0 0 0,0 0 0 0 0,0 1 0 0 0,6 3 0 0 0,-8-3 32 0 0,0 0 0 0 0,-1 0 0 0 0,1 0 0 0 0,-1 1 0 0 0,1-1 0 0 0,-1 1 0 0 0,0 0 0 0 0,0 0 0 0 0,-1 0 0 0 0,1 0 0 0 0,-1 0 0 0 0,0 0 0 0 0,0 0 0 0 0,0 0 0 0 0,-1 0 0 0 0,1 0 0 0 0,-1 1 0 0 0,0 6 0 0 0,-1 8 22 0 0,0 0 0 0 0,-1 0 0 0 0,-1 1 0 0 0,-1-2-1 0 0,-1 1 1 0 0,-11 31 0 0 0,-57 108-112 0 0,47-105 82 0 0,-22 49-71 0 0,2-3 284 0 0,-3-3 0 0 0,-89 130 0 0 0,155-242-444 0 0,0 0 0 0 0,1 1 1 0 0,1 0-1 0 0,1 2 0 0 0,34-18 1 0 0,-33 19 243 0 0,1 2 0 0 0,0 0 1 0 0,1 1-1 0 0,0 2 1 0 0,0 0-1 0 0,0 1 0 0 0,30-3 1 0 0,-36 8 150 0 0,0 0 1 0 0,-1 1 0 0 0,1 1 0 0 0,-1 1 0 0 0,1 0 0 0 0,-1 1-1 0 0,0 0 1 0 0,0 2 0 0 0,0 0 0 0 0,0 1 0 0 0,19 10 0 0 0,6 7 400 0 0,52 41 0 0 0,-68-45-452 0 0,1-1-1 0 0,0-1 1 0 0,1-1-1 0 0,1-2 1 0 0,48 19-1 0 0,-67-30-276 0 0,0-1 1 0 0,0-1-1 0 0,0 1 0 0 0,0-1 0 0 0,0-1 1 0 0,0 0-1 0 0,0 0 0 0 0,1-1 1 0 0,-1 0-1 0 0,0-1 0 0 0,0 1 0 0 0,12-6 1 0 0,-14 5-364 0 0,-1-1 0 0 0,0 0 0 0 0,0 0 1 0 0,0 0-1 0 0,-1-1 0 0 0,1 0 1 0 0,-1 0-1 0 0,0-1 0 0 0,0 1 0 0 0,0-1 1 0 0,0 0-1 0 0,-1 0 0 0 0,0-1 0 0 0,0 1 1 0 0,-1-1-1 0 0,1 0 0 0 0,4-12 0 0 0,2-16-2659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3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1 200 1304 0 0,'0'0'10625'0'0,"0"-4"-10405"0"0,0 2-235 0 0,0 0 1 0 0,1-1-1 0 0,-1 1 1 0 0,1 0-1 0 0,0 0 0 0 0,0 0 1 0 0,0 0-1 0 0,0 0 0 0 0,0 0 1 0 0,0 0-1 0 0,1 0 0 0 0,-1 1 1 0 0,1-1-1 0 0,-1 0 0 0 0,1 1 1 0 0,-1-1-1 0 0,1 1 0 0 0,0 0 1 0 0,0-1-1 0 0,0 1 0 0 0,0 0 1 0 0,0 0-1 0 0,0 0 0 0 0,0 0 1 0 0,4 0-1 0 0,71-23-26 0 0,-58 19 46 0 0,583-119 503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35 1472 0 0,'0'0'6985'0'0,"3"-8"-6947"0"0,1-1-81 0 0,4-8 261 0 0,-8 18-185 0 0,1 0 0 0 0,0 0 0 0 0,-1 1 0 0 0,1-1 0 0 0,0 0 0 0 0,-1 0 0 0 0,1 1 0 0 0,-1-1 0 0 0,0 0 0 0 0,1 1 0 0 0,-1-1 0 0 0,0 1 0 0 0,0-1 0 0 0,0 0 0 0 0,0 1 0 0 0,0-1 0 0 0,-1 3 0 0 0,10 393 2826 0 0,-6-75-957 0 0,81 646 164 0 0,-78-932-2277 0 0,36 168-2240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18 600 0 0,'0'0'11330'0'0,"1"-5"-10860"0"0,3-8 86 0 0,-3 47 338 0 0,-1 1-349 0 0,7 72 45 0 0,0 21-854 0 0,6-1 0 0 0,41 182 0 0 0,-43-288-1491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28 294 1552 0 0,'0'0'7019'0'0,"-4"-14"-5661"0"0,0 3-1147 0 0,0 1 46 0 0,1 1 0 0 0,0 0 0 0 0,0-1 0 0 0,1 0 0 0 0,0 0 0 0 0,1 1 0 0 0,0-1 0 0 0,1 0 0 0 0,1-16 0 0 0,1 20-229 0 0,0 1 0 0 0,1 0 0 0 0,0 0 0 0 0,0 0 0 0 0,0 0 0 0 0,0 0 0 0 0,1 0 0 0 0,0 1 0 0 0,0 0 0 0 0,0 0 0 0 0,1 0 0 0 0,4-4 0 0 0,62-38-175 0 0,-59 39-125 0 0,0 1 1 0 0,1 1 0 0 0,0 0 0 0 0,0 0 0 0 0,1 1 0 0 0,20-3 0 0 0,47 2-4329 0 0,-47 5 2047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36 1252 0 0,'0'0'6813'0'0,"2"-8"-7093"0"0,-1 6 268 0 0,-1 1 1 0 0,1-1-1 0 0,-1 0 1 0 0,1 0-1 0 0,-1 0 1 0 0,1 1-1 0 0,0-1 1 0 0,0 0-1 0 0,0 1 1 0 0,0-1-1 0 0,0 1 1 0 0,0-1-1 0 0,1 1 1 0 0,2-3-1 0 0,6 10 231 0 0,4 21 385 0 0,0 11-431 0 0,-2 0 0 0 0,-2 1-1 0 0,-1 0 1 0 0,3 42-1 0 0,5 164-88 0 0,-14-191 252 0 0,2 73 774 0 0,12 176 387 0 0,-11-413-4073 0 0,-4 67 2403 0 0,2-1 0 0 0,2 0-1 0 0,1 1 1 0 0,3 0 0 0 0,2 1 0 0 0,1 0 0 0 0,2 1 0 0 0,2 1 0 0 0,2 0-1 0 0,1 1 1 0 0,2 1 0 0 0,31-40 0 0 0,-32 52 728 0 0,1 1 0 0 0,46-41 0 0 0,-59 58-459 0 0,0 1 1 0 0,0 0-1 0 0,1 0 0 0 0,0 1 0 0 0,0 1 1 0 0,0-1-1 0 0,1 2 0 0 0,0-1 0 0 0,0 2 1 0 0,0-1-1 0 0,20-2 0 0 0,-27 6-99 0 0,0 0-1 0 0,0 0 1 0 0,0 1-1 0 0,-1 0 1 0 0,1-1-1 0 0,0 2 1 0 0,-1-1-1 0 0,1 0 1 0 0,-1 1-1 0 0,1-1 1 0 0,-1 1-1 0 0,0 0 1 0 0,0 0-1 0 0,0 0 1 0 0,0 1-1 0 0,0-1 0 0 0,0 1 1 0 0,-1 0-1 0 0,1-1 1 0 0,-1 1-1 0 0,1 0 1 0 0,-1 0-1 0 0,0 1 1 0 0,-1-1-1 0 0,1 0 1 0 0,0 1-1 0 0,-1-1 1 0 0,1 5-1 0 0,6 14 78 0 0,-1 0 0 0 0,-1 0 0 0 0,4 34-1 0 0,-7-37-39 0 0,23 228-195 0 0,-3-23-54 0 0,-17-184 725 0 0,3 0 0 0 0,1 0 0 0 0,21 55-1 0 0,-29-91-723 0 0,19 40 1030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 0 820 0 0,'0'0'2598'0'0,"-2"15"-2076"0"0,-1 9-21 0 0,1 0-1 0 0,1 1 1 0 0,1 0 0 0 0,1-1 0 0 0,1 1 0 0 0,10 45 0 0 0,9 9 1552 0 0,-3 2-1 0 0,10 117 1 0 0,-7 165 422 0 0,-14-181-1930 0 0,23 113-213 0 0,-13-156-2433 0 0,-5 0-5435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1 394 1632 0 0,'0'0'10375'0'0,"10"4"-10022"0"0,60 20 151 0 0,1-3 1 0 0,0-4-1 0 0,1-2 1 0 0,99 7-1 0 0,-76-16-216 0 0,0-5 1 0 0,106-11-1 0 0,-155 4-195 0 0,1-1-1 0 0,-2-3 1 0 0,1-2 0 0 0,-1-2-1 0 0,-1-1 1 0 0,56-29 0 0 0,-76 32-102 0 0,0-1 1 0 0,-2 0-1 0 0,1-2 1 0 0,-2-1 0 0 0,31-28-1 0 0,-48 41-3 0 0,-1-1 0 0 0,1 1 0 0 0,-1-1-1 0 0,0 0 1 0 0,0 0 0 0 0,0 0 0 0 0,-1-1-1 0 0,1 1 1 0 0,-1-1 0 0 0,0 1 0 0 0,0-1 0 0 0,-1 0-1 0 0,0 1 1 0 0,1-1 0 0 0,-1 0 0 0 0,-1 0 0 0 0,1 0-1 0 0,-1 0 1 0 0,0 0 0 0 0,0 0 0 0 0,0 0 0 0 0,-1 0-1 0 0,0 0 1 0 0,0 0 0 0 0,0 0 0 0 0,-1 0 0 0 0,1 0-1 0 0,-1 1 1 0 0,0-1 0 0 0,0 1 0 0 0,-1-1-1 0 0,0 1 1 0 0,1 0 0 0 0,-1 0 0 0 0,-1 0 0 0 0,-4-5-1 0 0,-1 0-25 0 0,-1-1 0 0 0,1 1 0 0 0,-2 1 0 0 0,0 0-1 0 0,0 0 1 0 0,0 1 0 0 0,-1 0 0 0 0,0 1-1 0 0,0 1 1 0 0,0 0 0 0 0,-1 0 0 0 0,0 1-1 0 0,0 1 1 0 0,0 0 0 0 0,0 1 0 0 0,0 1-1 0 0,0-1 1 0 0,-1 2 0 0 0,-18 1 0 0 0,26 1 13 0 0,1 0 0 0 0,-1 0 0 0 0,0 0 1 0 0,1 0-1 0 0,0 1 0 0 0,-1 0 0 0 0,1 0 1 0 0,0 1-1 0 0,0 0 0 0 0,1-1 0 0 0,-1 1 1 0 0,1 1-1 0 0,0-1 0 0 0,0 1 0 0 0,0-1 1 0 0,1 1-1 0 0,-5 9 0 0 0,-5 7 5 0 0,2 1 0 0 0,-17 44 0 0 0,9-11-12 0 0,3 1-1 0 0,3 1 1 0 0,-12 103-1 0 0,18-65-350 0 0,8 147 0 0 0,2-205 488 0 0,1-1 0 0 0,2 0 0 0 0,2 0 0 0 0,1-1 0 0 0,25 63 0 0 0,-27-80-126 0 0,1 0 1 0 0,2 0-1 0 0,-1-1 1 0 0,2-1-1 0 0,0 1 1 0 0,1-2-1 0 0,1 1 1 0 0,0-2-1 0 0,1 0 1 0 0,0 0 0 0 0,2-1-1 0 0,21 14 1 0 0,-28-22-240 0 0,0-1 1 0 0,0 1 0 0 0,1-2-1 0 0,-1 1 1 0 0,1-2-1 0 0,0 1 1 0 0,0-1 0 0 0,0-1-1 0 0,0 0 1 0 0,0 0 0 0 0,0-1-1 0 0,1 0 1 0 0,9-2 0 0 0,-6 0-440 0 0,0-1 1 0 0,0 0-1 0 0,-1-1 1 0 0,1 0-1 0 0,-1-1 1 0 0,0-1-1 0 0,0 0 1 0 0,-1-1-1 0 0,13-9 1 0 0,28-25-2773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1 456 536 0 0,'0'0'1257'0'0,"1"20"996"0"0,10 139 801 0 0,-8-100-2105 0 0,-3-27-508 0 0,1-1 1 0 0,2 0-1 0 0,2 0 0 0 0,0 0 0 0 0,17 51 0 0 0,-21-81-361 0 0,-1 0-1 0 0,0 0 0 0 0,0 0 0 0 0,1 0 1 0 0,-1 0-1 0 0,0 0 0 0 0,1 0 0 0 0,-1 0 1 0 0,1 0-1 0 0,-1 0 0 0 0,1 0 0 0 0,0 0 1 0 0,-1 0-1 0 0,1 0 0 0 0,0-1 0 0 0,0 1 1 0 0,0 0-1 0 0,-1-1 0 0 0,1 1 0 0 0,0 0 1 0 0,0-1-1 0 0,0 1 0 0 0,2 0 0 0 0,-2-1-30 0 0,0-1 0 0 0,0 0-1 0 0,-1 1 1 0 0,1-1 0 0 0,0 0 0 0 0,0 0-1 0 0,-1 1 1 0 0,1-1 0 0 0,-1 0-1 0 0,1 0 1 0 0,-1 0 0 0 0,1 0 0 0 0,-1 0-1 0 0,1 0 1 0 0,-1 0 0 0 0,0 0-1 0 0,0 0 1 0 0,1 0 0 0 0,-1-1 0 0 0,8-58 337 0 0,-8-114-88 0 0,-2 100-653 0 0,3 0 0 0 0,15-108 0 0 0,-13 162 346 0 0,1 0-1 0 0,1 1 1 0 0,1 0-1 0 0,0 0 1 0 0,2 0 0 0 0,0 1-1 0 0,1 0 1 0 0,1 0-1 0 0,0 1 1 0 0,1 1-1 0 0,1-1 1 0 0,1 2-1 0 0,26-26 1 0 0,-24 29 99 0 0,1 2 1 0 0,0-1 0 0 0,1 2-1 0 0,0 0 1 0 0,0 1-1 0 0,1 1 1 0 0,0 1-1 0 0,0 0 1 0 0,0 2-1 0 0,1 0 1 0 0,0 0 0 0 0,-1 2-1 0 0,1 1 1 0 0,1 0-1 0 0,-1 1 1 0 0,0 1-1 0 0,29 5 1 0 0,-39-3-196 0 0,0-1-1 0 0,0 2 1 0 0,0-1-1 0 0,-1 1 1 0 0,0 0-1 0 0,0 1 1 0 0,0 0-1 0 0,0 0 1 0 0,0 1 0 0 0,-1 0-1 0 0,10 10 1 0 0,-11-8-702 0 0,0-1 1 0 0,0 0 0 0 0,0 1-1 0 0,-1 0 1 0 0,0 0-1 0 0,7 17 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0 130 1396 0 0,'0'0'12279'0'0,"18"-9"-12087"0"0,143-59 151 0 0,-125 55-384 0 0,69-17 1 0 0,-31 21-1687 0 0,-62 9 356 0 0,1 0 0 0 0,-1 1 1 0 0,23 4-1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380 50 588 0 0,'0'0'8662'0'0,"-18"-8"-7679"0"0,-57-23-134 0 0,68 29-786 0 0,0-1-1 0 0,0 2 0 0 0,0-1 0 0 0,-1 1 1 0 0,1 0-1 0 0,0 0 0 0 0,-1 1 0 0 0,1 0 1 0 0,0 1-1 0 0,-1-1 0 0 0,1 1 0 0 0,0 1 1 0 0,0-1-1 0 0,-1 1 0 0 0,1 1 1 0 0,1-1-1 0 0,-1 1 0 0 0,0 0 0 0 0,1 1 1 0 0,-1 0-1 0 0,1 0 0 0 0,0 0 0 0 0,0 0 1 0 0,1 1-1 0 0,-1 0 0 0 0,1 0 0 0 0,-7 10 1 0 0,2-3-106 0 0,0 2 0 0 0,1-1 1 0 0,1 1-1 0 0,0 1 0 0 0,1-1 1 0 0,1 1-1 0 0,0 0 0 0 0,1 1 1 0 0,0 0-1 0 0,-3 25 0 0 0,1 55 243 0 0,5-1 0 0 0,19 184 0 0 0,34 135 1109 0 0,-7-66 175 0 0,-37-282-1503 0 0,-3-1 0 0 0,-6 95-1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1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0 252 3804 0 0,'0'0'8749'0'0,"12"-2"-8505"0"0,91-21 120 0 0,7 1-560 0 0,208-73 0 0 0,-230 61-872 0 0,58-25-6787 0 0,-114 43 4013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0 852 1316 0 0,'0'0'5632'0'0,"17"-8"-4586"0"0,307-123 2754 0 0,-30 46-2569 0 0,495-79 0 0 0,-720 157-1421 0 0,-69 7 192 0 0,0 0 1 0 0,1 0-1 0 0,-1 0 0 0 0,0 0 1 0 0,0 0-1 0 0,0 0 0 0 0,1 0 1 0 0,-1 0-1 0 0,0 0 0 0 0,0 0 0 0 0,1 0 1 0 0,-1 0-1 0 0,0 0 0 0 0,0 0 1 0 0,0 0-1 0 0,1 0 0 0 0,-1 0 1 0 0,0 1-1 0 0,0-1 0 0 0,0 0 1 0 0,1 0-1 0 0,-1 0 0 0 0,0 0 1 0 0,0 0-1 0 0,0 1 0 0 0,0-1 1 0 0,1 0-1 0 0,-1 0 0 0 0,0 0 1 0 0,0 1-1 0 0,0-1 0 0 0,0 0 0 0 0,0 0 1 0 0,0 0-1 0 0,0 1 0 0 0,0-1 1 0 0,0 0-1 0 0,0 0 0 0 0,0 1 1 0 0,0-1-1 0 0,0 0 0 0 0,0 0 1 0 0,0 0-1 0 0,0 1 0 0 0,0-1 1 0 0,0 0-1 0 0,0 0 0 0 0,0 1 1 0 0,0-1-1 0 0,0 0 0 0 0,0 0 1 0 0,0 0-1 0 0,0 1 0 0 0,0-1 0 0 0,0 0 1 0 0,-1 0-1 0 0,1 0 0 0 0,0 1 1 0 0,0-1-1 0 0,0 0 0 0 0,-8 11 107 0 0,8-11-104 0 0,-14 15 72 0 0,-1 2-102 0 0,1 1 0 0 0,-18 29-1 0 0,28-39-14 0 0,0 0-1 0 0,0 0 0 0 0,1 0 1 0 0,1 0-1 0 0,-1 1 0 0 0,1-1 0 0 0,0 1 1 0 0,1-1-1 0 0,0 1 0 0 0,1 9 1 0 0,1-3-10 0 0,0 1 1 0 0,2-1-1 0 0,0 0 0 0 0,0 0 1 0 0,2-1-1 0 0,0 1 1 0 0,0-1-1 0 0,13 22 1 0 0,7 8 202 0 0,37 51 0 0 0,-49-81 266 0 0,-10-21 383 0 0,-11-29-417 0 0,-74-214-272 0 0,74 217-202 0 0,1-1 0 0 0,2 0 0 0 0,1 0 0 0 0,2 0 1 0 0,4-57-1 0 0,1 75 75 0 0,0 0 1 0 0,1 0 0 0 0,1 0 0 0 0,1 0-1 0 0,0 1 1 0 0,1 0 0 0 0,0 0-1 0 0,1 1 1 0 0,1 0 0 0 0,1 0-1 0 0,0 1 1 0 0,0 0 0 0 0,1 1 0 0 0,1 0-1 0 0,0 1 1 0 0,14-10 0 0 0,2-1-106 0 0,2 2 0 0 0,0 0 0 0 0,1 3 0 0 0,0 0 0 0 0,2 2 0 0 0,46-15 1 0 0,-46 20-244 0 0,1 1 0 0 0,0 2 0 0 0,0 1 0 0 0,52-2 0 0 0,-63 8-939 0 0,-1 1 1 0 0,1 0-1 0 0,0 2 1 0 0,35 9 0 0 0,-8 4-3395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621 149 912 0 0,'0'0'6913'0'0,"-2"-15"-5925"0"0,-5-45-3 0 0,5 56-880 0 0,0 1 0 0 0,0-1 0 0 0,0 0 1 0 0,0 1-1 0 0,0-1 0 0 0,-1 1 0 0 0,1 0 1 0 0,-1 0-1 0 0,0 0 0 0 0,0 0 0 0 0,0 0 1 0 0,-1 1-1 0 0,1-1 0 0 0,-1 1 0 0 0,1 0 0 0 0,-1 0 1 0 0,0 0-1 0 0,0 1 0 0 0,0-1 0 0 0,0 1 1 0 0,0 0-1 0 0,-7-1 0 0 0,6 0-14 0 0,-7-1-83 0 0,-1 0 1 0 0,1 1-1 0 0,0 0 1 0 0,-1 1-1 0 0,0 1 0 0 0,1 0 1 0 0,-1 0-1 0 0,1 1 0 0 0,-1 1 1 0 0,1 0-1 0 0,-18 5 0 0 0,12 0-55 0 0,1-1 0 0 0,0 2 0 0 0,0 0 0 0 0,0 1 0 0 0,1 1 0 0 0,0 1 0 0 0,-16 14 1 0 0,11-7 5 0 0,1 1 0 0 0,1 1 1 0 0,1 1-1 0 0,1 0 1 0 0,0 2-1 0 0,2 0 0 0 0,1 0 1 0 0,0 1-1 0 0,2 1 1 0 0,-14 41-1 0 0,21-51 96 0 0,1 0 1 0 0,1 1-1 0 0,0 0 1 0 0,1-1-1 0 0,1 1 0 0 0,0 0 1 0 0,1 0-1 0 0,1 0 1 0 0,0 0-1 0 0,1-1 0 0 0,6 21 1 0 0,-6-28-32 0 0,1 0 0 0 0,0-1 1 0 0,0 0-1 0 0,1 0 0 0 0,-1 0 0 0 0,2 0 0 0 0,-1 0 1 0 0,1-1-1 0 0,0 1 0 0 0,0-1 0 0 0,1-1 1 0 0,0 1-1 0 0,0-1 0 0 0,0 0 0 0 0,1 0 1 0 0,-1-1-1 0 0,1 0 0 0 0,0 0 0 0 0,0-1 1 0 0,1 1-1 0 0,-1-2 0 0 0,1 1 0 0 0,-1-1 1 0 0,9 2-1 0 0,-6-2-11 0 0,-1-1 0 0 0,0 0 0 0 0,0 0 0 0 0,0-1 1 0 0,1 0-1 0 0,-1 0 0 0 0,0-1 0 0 0,0-1 0 0 0,0 1 0 0 0,1-1 1 0 0,-2-1-1 0 0,1 0 0 0 0,0 0 0 0 0,15-9 0 0 0,-11 5 12 0 0,-1-2 0 0 0,-1 0 0 0 0,0-1 0 0 0,0 0 0 0 0,0 0 0 0 0,-1-1-1 0 0,-1 0 1 0 0,14-23 0 0 0,-11 14-8 0 0,0 0 1 0 0,-2 0-1 0 0,-1-1 0 0 0,0-1 0 0 0,-1 0 0 0 0,-2 0 1 0 0,5-27-1 0 0,-5 10-208 0 0,-1-1 1 0 0,-3 0-1 0 0,-2-51 0 0 0,-1 78 9 0 0,-1-1-1 0 0,0 0 1 0 0,0 1-1 0 0,-6-16 1 0 0,6 23 78 0 0,0 0 1 0 0,-1 0-1 0 0,0 0 1 0 0,0 0-1 0 0,0 0 1 0 0,-1 0 0 0 0,1 1-1 0 0,-1-1 1 0 0,-1 1-1 0 0,-7-7 1 0 0,12 11 118 0 0,0 1 0 0 0,-1 0 1 0 0,1-1-1 0 0,-1 1 0 0 0,1 0 1 0 0,0-1-1 0 0,-1 1 0 0 0,1 0 0 0 0,-1-1 1 0 0,1 1-1 0 0,-1 0 0 0 0,1 0 1 0 0,-1 0-1 0 0,1 0 0 0 0,-1-1 1 0 0,1 1-1 0 0,-1 0 0 0 0,1 0 1 0 0,-1 0-1 0 0,0 0 0 0 0,1 0 1 0 0,-1 0-1 0 0,1 0 0 0 0,-1 0 0 0 0,1 1 1 0 0,-1-1-1 0 0,1 0 0 0 0,-1 0 1 0 0,1 0-1 0 0,-1 0 0 0 0,1 1 1 0 0,-1-1-1 0 0,1 0 0 0 0,-1 1 1 0 0,1-1-1 0 0,-1 0 0 0 0,1 1 1 0 0,0-1-1 0 0,-1 0 0 0 0,1 1 0 0 0,0-1 1 0 0,-1 1-1 0 0,1-1 0 0 0,0 1 1 0 0,0-1-1 0 0,-1 1 0 0 0,1-1 1 0 0,0 1-1 0 0,0 0 0 0 0,-8 30 320 0 0,7-26-318 0 0,-6 46-30 0 0,2 0 0 0 0,2 0-1 0 0,2 0 1 0 0,3 0 0 0 0,2 1 0 0 0,2-2-1 0 0,3 1 1 0 0,14 49 0 0 0,-20-89-307 0 0,1-1 1 0 0,-1 0-1 0 0,2 0 1 0 0,0 0-1 0 0,0 0 1 0 0,1 0-1 0 0,0-1 1 0 0,0 0 0 0 0,1-1-1 0 0,15 16 1 0 0,-16-19 138 0 0,0-1 0 0 0,0 0 1 0 0,0-1-1 0 0,0 1 1 0 0,1-1-1 0 0,0 0 1 0 0,-1 0-1 0 0,1-1 1 0 0,0 0-1 0 0,1-1 1 0 0,-1 1-1 0 0,0-1 0 0 0,0 0 1 0 0,0-1-1 0 0,1 0 1 0 0,-1 0-1 0 0,13-2 1 0 0,17-5-1962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1630 55 888 0 0,'0'0'5925'0'0,"-21"-9"-5045"0"0,-65-26 41 0 0,81 33-811 0 0,-1 0 0 0 0,1 1 0 0 0,-1-1 0 0 0,1 1 0 0 0,-1 0 0 0 0,1 0 0 0 0,-1 1 0 0 0,0-1 0 0 0,1 1 0 0 0,-1 1 1 0 0,0-1-1 0 0,1 1 0 0 0,-1 0 0 0 0,0 0 0 0 0,1 1 0 0 0,0-1 0 0 0,-1 1 0 0 0,1 0 0 0 0,0 1 0 0 0,0-1 0 0 0,0 1 0 0 0,0 0 0 0 0,0 1 0 0 0,1-1 0 0 0,0 1 0 0 0,-1-1 0 0 0,1 1 0 0 0,1 1 0 0 0,-1-1 0 0 0,0 0 0 0 0,-4 9 0 0 0,-1 3-43 0 0,1 0-1 0 0,1 0 1 0 0,0 1-1 0 0,1 0 1 0 0,1 0-1 0 0,0 1 1 0 0,-4 32-1 0 0,1 21 93 0 0,3 0 0 0 0,3 0 0 0 0,3-1 0 0 0,20 136 1 0 0,-19-190-202 0 0,2 1 0 0 0,0-1 0 0 0,1 0 0 0 0,0 0 0 0 0,1-1 0 0 0,16 28 0 0 0,-19-38 69 0 0,0-1-1 0 0,0 1 0 0 0,1-1 1 0 0,-1 0-1 0 0,1-1 0 0 0,0 1 1 0 0,0-1-1 0 0,0 1 1 0 0,1-1-1 0 0,-1-1 0 0 0,1 1 1 0 0,0-1-1 0 0,0 1 0 0 0,0-1 1 0 0,0-1-1 0 0,0 1 0 0 0,0-1 1 0 0,0 1-1 0 0,1-2 0 0 0,-1 1 1 0 0,0-1-1 0 0,1 1 1 0 0,-1-1-1 0 0,0-1 0 0 0,8 0 1 0 0,-5 0-21 0 0,-1-1 0 0 0,1 0 1 0 0,0 0-1 0 0,-1-1 1 0 0,1 1-1 0 0,-1-2 0 0 0,0 1 1 0 0,0-1-1 0 0,0 0 0 0 0,0 0 1 0 0,10-10-1 0 0,-7 4-28 0 0,0 0-1 0 0,-1 0 0 0 0,0-1 1 0 0,0 0-1 0 0,-2-1 0 0 0,9-15 1 0 0,-3 0-207 0 0,-2 1 0 0 0,0-1 0 0 0,-2-1 0 0 0,-1 0 1 0 0,8-56-1 0 0,-13 31-852 0 0,-2 0 0 0 0,-2 1-1 0 0,-3-1 1 0 0,-2 0 0 0 0,-16-63 0 0 0,21 109 923 0 0,-6-13 1675 0 0,6 20-1492 0 0,2 44 2547 0 0,-1-17-2288 0 0,-1 21 419 0 0,-4 184 1489 0 0,-38 259-1 0 0,27-389-1919 0 0,-3-1-1 0 0,-6-1 1 0 0,-3-1 0 0 0,-46 104-1 0 0,56-163-98 0 0,-2-1 0 0 0,-2-1 0 0 0,-2-2 0 0 0,-1 0-1 0 0,-31 34 1 0 0,33-46-45 0 0,0-1 1 0 0,-2-1-1 0 0,-1 0 0 0 0,0-3 0 0 0,-2 0 0 0 0,0-1 0 0 0,-46 20 0 0 0,35-22-204 0 0,0-1 0 0 0,-2-3 0 0 0,1-1 0 0 0,-1-2 1 0 0,-1-2-1 0 0,1-1 0 0 0,-1-3 0 0 0,0-1 0 0 0,-1-2 0 0 0,1-2 0 0 0,-51-8 0 0 0,61 4-96 0 0,0-2-1 0 0,0-1 0 0 0,0-1 0 0 0,1-1 1 0 0,0-2-1 0 0,-38-23 0 0 0,47 23 20 0 0,1-1 0 0 0,1-1 0 0 0,0-1 0 0 0,2 0 0 0 0,-1-2 0 0 0,2 0 0 0 0,0-1 0 0 0,-26-40 0 0 0,36 49-5 0 0,1 0 1 0 0,1 0-1 0 0,-1 0 0 0 0,1-1 0 0 0,1 0 0 0 0,0 0 1 0 0,1 0-1 0 0,0-1 0 0 0,0 1 0 0 0,2-1 1 0 0,-1 1-1 0 0,1-1 0 0 0,1 0 0 0 0,0 1 0 0 0,1-1 1 0 0,0 0-1 0 0,1 1 0 0 0,0-1 0 0 0,0 1 1 0 0,2 0-1 0 0,-1-1 0 0 0,1 1 0 0 0,1 1 0 0 0,0-1 1 0 0,1 1-1 0 0,-1 0 0 0 0,11-13 0 0 0,72-80-4213 0 0,-47 57 1566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214 380 2520 0 0,'0'0'8608'0'0,"20"-5"-7816"0"0,60-18-192 0 0,-71 19-501 0 0,0 0 0 0 0,-1 0 0 0 0,1-1 0 0 0,-1 0 1 0 0,0-1-1 0 0,-1 0 0 0 0,1 0 0 0 0,-1-1 0 0 0,0 0 0 0 0,-1 0 1 0 0,1 0-1 0 0,-1-1 0 0 0,6-11 0 0 0,-5 9-44 0 0,-1 2-61 0 0,-1 0 0 0 0,0 0 0 0 0,-1-1 0 0 0,0 0 0 0 0,0 1 0 0 0,-1-1 0 0 0,0-1 0 0 0,0 1 0 0 0,-1 0 1 0 0,0-1-1 0 0,-1 1 0 0 0,0-1 0 0 0,-1 1 0 0 0,-1-18 0 0 0,1 23-78 0 0,-1-1-1 0 0,0 1 1 0 0,-1-1-1 0 0,1 1 1 0 0,-1-1 0 0 0,0 1-1 0 0,0 0 1 0 0,0-1-1 0 0,0 1 1 0 0,-1 1 0 0 0,1-1-1 0 0,-1 0 1 0 0,0 0-1 0 0,-1 1 1 0 0,1 0-1 0 0,0 0 1 0 0,-1 0 0 0 0,0 0-1 0 0,0 0 1 0 0,0 1-1 0 0,0-1 1 0 0,0 1 0 0 0,0 0-1 0 0,-1 1 1 0 0,1-1-1 0 0,0 1 1 0 0,-1-1 0 0 0,0 2-1 0 0,1-1 1 0 0,-1 0-1 0 0,-9 1 1 0 0,5-1-104 0 0,-1 1-1 0 0,0 1 1 0 0,0 0 0 0 0,0 0-1 0 0,1 0 1 0 0,-1 2 0 0 0,0-1-1 0 0,1 1 1 0 0,0 0-1 0 0,0 1 1 0 0,-15 8 0 0 0,10-3 69 0 0,1 0 0 0 0,0 1 0 0 0,0 0 0 0 0,1 1 0 0 0,0 0 0 0 0,-16 21 0 0 0,12-11 148 0 0,1 1 0 0 0,1 0 0 0 0,1 1 0 0 0,1 1 0 0 0,1 0 0 0 0,1 0 0 0 0,1 1 0 0 0,-10 43 0 0 0,15-48 119 0 0,1 1 1 0 0,1-1-1 0 0,1 1 1 0 0,0 0-1 0 0,2-1 1 0 0,0 1-1 0 0,1 0 1 0 0,7 25 0 0 0,-7-38-58 0 0,1 0 0 0 0,0 0 0 0 0,0 0 0 0 0,0 0 0 0 0,1-1 0 0 0,1 1 0 0 0,-1-1 0 0 0,1 0 0 0 0,0 0 0 0 0,1-1 0 0 0,-1 1 1 0 0,1-1-1 0 0,1-1 0 0 0,-1 1 0 0 0,1-1 0 0 0,0 0 0 0 0,0 0 0 0 0,0-1 0 0 0,1 0 0 0 0,0 0 0 0 0,0-1 0 0 0,12 4 0 0 0,6-1-116 0 0,0-1 0 0 0,0-1-1 0 0,0-1 1 0 0,1-1 0 0 0,-1-1 0 0 0,1-2-1 0 0,-1 0 1 0 0,38-8 0 0 0,-28 2-997 0 0,-2-2 1 0 0,1-1-1 0 0,-1-2 1 0 0,-1-1-1 0 0,60-32 1 0 0,-34 7-1443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 12 1228 0 0,'0'0'8800'0'0,"-1"0"-8799"0"0,1-1 1 0 0,0 1 0 0 0,0 0-1 0 0,0-1 1 0 0,0 1 0 0 0,0 0 0 0 0,0-1-1 0 0,0 1 1 0 0,0 0 0 0 0,0-1-1 0 0,0 1 1 0 0,0 0 0 0 0,0-1-1 0 0,0 1 1 0 0,0 0 0 0 0,0-1 0 0 0,0 1-1 0 0,0 0 1 0 0,0-1 0 0 0,0 1-1 0 0,0 0 1 0 0,1-1 0 0 0,-1 1 0 0 0,0 0-1 0 0,0 0 1 0 0,0-1 0 0 0,1 1-1 0 0,-1 0 1 0 0,0 0 0 0 0,0-1 0 0 0,0 1-1 0 0,1 0 1 0 0,-1 0 0 0 0,0-1-1 0 0,1 1 1 0 0,-1 0 0 0 0,0 0-1 0 0,1 0 1 0 0,-1 0 0 0 0,1 0 0 0 0,14-1 143 0 0,1 2 0 0 0,0 0 1 0 0,0 1-1 0 0,-1 0 1 0 0,1 1-1 0 0,15 6 1 0 0,-22-5-37 0 0,0 0 0 0 0,-1 0 0 0 0,1 1 0 0 0,-1 0 0 0 0,0 0 0 0 0,0 1 0 0 0,-1 0 1 0 0,0 0-1 0 0,0 1 0 0 0,0 0 0 0 0,8 12 0 0 0,-1 2-59 0 0,0 1-1 0 0,-2 1 1 0 0,-1 0-1 0 0,0 0 1 0 0,-2 1-1 0 0,0 0 1 0 0,-2 1-1 0 0,-1 0 1 0 0,4 35 0 0 0,-2 8-116 0 0,-4-1 0 0 0,-5 92 0 0 0,0-140 118 0 0,-1 0-1 0 0,-1 0 0 0 0,0 0 1 0 0,-2 0-1 0 0,-11 31 1 0 0,13-44-11 0 0,1 0 0 0 0,-2 0 0 0 0,1 0 0 0 0,-1 0 0 0 0,1-1 0 0 0,-2 1 0 0 0,1-1 1 0 0,-10 9-1 0 0,11-12-81 0 0,0 0 1 0 0,0 0-1 0 0,0 0 1 0 0,-1 0-1 0 0,1 0 1 0 0,0-1-1 0 0,-1 0 1 0 0,0 1-1 0 0,1-1 1 0 0,-1 0-1 0 0,0-1 1 0 0,1 1-1 0 0,-1-1 1 0 0,0 0-1 0 0,0 0 1 0 0,-6 0-1 0 0,8 0-92 0 0,1-1 0 0 0,-1 1 0 0 0,1 0 0 0 0,0-1 0 0 0,-1 1 0 0 0,1-1 0 0 0,0 1-1 0 0,0-1 1 0 0,-1 0 0 0 0,1 1 0 0 0,0-1 0 0 0,0 0 0 0 0,0 0 0 0 0,-5-6-793 0 0,4 3 793 0 0,0 0-226 0 0,1 0 0 0 0,-1 0 0 0 0,1 0 0 0 0,0 0 0 0 0,1 0 0 0 0,-1 0 0 0 0,0-7 0 0 0,1 0-247 0 0,1 0 0 0 0,0 0 1 0 0,0 0-1 0 0,1 0 0 0 0,4-12 1 0 0,-2 9 196 0 0,2 0 1 0 0,0 1 0 0 0,0-1-1 0 0,9-11 1 0 0,19-28-824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40 0 0,'0'0'128'0'0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1 411 1004 0 0,'0'0'8789'0'0,"6"-16"-8058"0"0,5-10-344 0 0,1 1 1 0 0,1 0-1 0 0,1 1 0 0 0,1 1 0 0 0,27-34 0 0 0,-15 29 136 0 0,1 0 0 0 0,1 1 0 0 0,65-44 0 0 0,-82 63-422 0 0,1 0 0 0 0,-1 1 0 0 0,1 1 0 0 0,0 0 0 0 0,1 1 0 0 0,-1 0 0 0 0,1 1 0 0 0,0 0-1 0 0,0 1 1 0 0,1 1 0 0 0,-1 0 0 0 0,0 1 0 0 0,1 1 0 0 0,18 2 0 0 0,-22 0-68 0 0,1 1 0 0 0,-1 1 0 0 0,0 0 0 0 0,0 0 0 0 0,-1 1 0 0 0,0 0 0 0 0,1 1 0 0 0,-2 0 0 0 0,1 1 0 0 0,-1 0 0 0 0,0 1 0 0 0,0 0 0 0 0,-1 0 0 0 0,0 0 0 0 0,9 14 0 0 0,-4-4-28 0 0,-1 0 0 0 0,-1 0-1 0 0,-1 1 1 0 0,0 0 0 0 0,-2 1-1 0 0,0 0 1 0 0,8 32 0 0 0,-6 1-174 0 0,5 100 0 0 0,-2-15-579 0 0,-13-133 698 0 0,0-1 2 0 0,1 1 1 0 0,-1 0-1 0 0,1 0 0 0 0,0-1 1 0 0,1 1-1 0 0,-1-1 0 0 0,1 1 1 0 0,-1-1-1 0 0,1 1 0 0 0,1-1 0 0 0,-1 0 1 0 0,1 0-1 0 0,4 5 128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1338 142 1880 0 0,'3'-5'9590'0'0,"-3"5"-9519"0"0,1-1 0 0 0,-1 0 1 0 0,0 1-1 0 0,1-1 0 0 0,-1 0 0 0 0,0 1 0 0 0,1-1 1 0 0,-1 0-1 0 0,0 1 0 0 0,0-1 0 0 0,0 0 1 0 0,0 1-1 0 0,0-1 0 0 0,0 0 0 0 0,0 0 0 0 0,0 1 1 0 0,0-1-1 0 0,0 0 0 0 0,0 1 0 0 0,0-1 0 0 0,0 0 1 0 0,-6-7 925 0 0,4 7-926 0 0,-38-10 264 0 0,-168-36-893 0 0,157 32 480 0 0,-1 3 0 0 0,-1 1 1 0 0,0 3-1 0 0,-55-1 0 0 0,-191 25-943 0 0,15 19-185 0 0,97 8-7338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38 455 600 0 0,'0'0'8261'0'0,"-5"0"-7925"0"0,1 0-621 0 0,-25-11 3499 0 0,39-3-2756 0 0,45-30 229 0 0,108-65-1 0 0,-26 19-1170 0 0,-106 68 69 0 0,94-72-2100 0 0,-107 78 327 0 0,0-1 0 0 0,17-20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0 964 0 0,'0'0'7602'0'0,"0"0"-7599"0"0,0 1 1 0 0,0-1-1 0 0,0 0 0 0 0,0 0 0 0 0,0 0 0 0 0,0 0 0 0 0,0 0 1 0 0,0 0-1 0 0,0 1 0 0 0,0-1 0 0 0,0 0 0 0 0,0 0 1 0 0,0 0-1 0 0,0 0 0 0 0,1 0 0 0 0,-1 0 0 0 0,0 0 1 0 0,0 0-1 0 0,0 1 0 0 0,0-1 0 0 0,0 0 0 0 0,0 0 1 0 0,0 0-1 0 0,0 0 0 0 0,0 0 0 0 0,0 0 0 0 0,1 0 1 0 0,-1 0-1 0 0,0 0 0 0 0,0 0 0 0 0,0 0 0 0 0,0 0 1 0 0,0 0-1 0 0,0 0 0 0 0,1 0 0 0 0,-1 0 0 0 0,0 0 1 0 0,0 0-1 0 0,0 0 0 0 0,0 0 0 0 0,0 0 0 0 0,0 0 1 0 0,0 0-1 0 0,1 0 0 0 0,-1 0 0 0 0,0 0 0 0 0,0 0 1 0 0,0 0-1 0 0,0 0 0 0 0,0 0 0 0 0,0 0 0 0 0,0 0 1 0 0,1 0-1 0 0,-1 0 0 0 0,0 0 0 0 0,0-1 0 0 0,0 1 0 0 0,6 11 94 0 0,0 0 0 0 0,0-1-1 0 0,1 0 1 0 0,1 0-1 0 0,-1 0 1 0 0,2-1 0 0 0,-1 0-1 0 0,1-1 1 0 0,1 0-1 0 0,17 12 1 0 0,14 6 212 0 0,58 29 1 0 0,-79-45-252 0 0,27 17-183 0 0,-1 2 0 0 0,-2 2-1 0 0,-2 2 1 0 0,0 1 0 0 0,-3 3 0 0 0,-1 1 0 0 0,61 78 0 0 0,-87-101-378 0 0,1 0 0 0 0,24 21 1 0 0,-32-32 19 0 0,0 0 0 0 0,1 0 0 0 0,-1 0 0 0 0,1-1 0 0 0,0 0 0 0 0,0 0 0 0 0,0-1 0 0 0,0 0 0 0 0,0 0 0 0 0,0 0 0 0 0,13 1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2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62 1 6521 0 0,'0'0'10389'0'0,"-61"63"-12578"0"0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29 31 1668 0 0,'0'0'11632'0'0,"-2"-4"-11442"0"0,1 2-252 0 0,0 0-1 0 0,0 0 1 0 0,0 0-1 0 0,0 1 1 0 0,0-1 0 0 0,0 0-1 0 0,0 1 1 0 0,-1-1 0 0 0,1 1-1 0 0,-1-1 1 0 0,1 1 0 0 0,-1 0-1 0 0,0 0 1 0 0,1 0 0 0 0,-1 0-1 0 0,-3-2 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1364 0 0,'0'0'8304'0'0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6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370 0 784 0 0,'0'0'5085'0'0</inkml:trace>
  <inkml:trace contextRef="#ctx0" brushRef="#br0" timeOffset="1">1 20 1280 0 0,'0'0'4521'0'0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 1 768 0 0,'0'0'4628'0'0,"-10"9"-5460"0"0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607 0 5825 0 0,'0'0'3128'0'0,"-27"0"-6480"0"0</inkml:trace>
  <inkml:trace contextRef="#ctx0" brushRef="#br0" timeOffset="1">1 179 1892 0 0,'0'0'2984'0'0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97 1 652 0 0,'0'0'12495'0'0,"-16"1"-12097"0"0,-49 3-160 0 0,49-3-228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6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3040 0 0,'0'0'7918'0'0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3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60 110 1436 0 0,'0'0'5896'0'0,"0"-4"-5373"0"0,-1-1-198 0 0,0-1-1 0 0,0 1 0 0 0,0 0 1 0 0,-1-1-1 0 0,0 1 0 0 0,0 0 0 0 0,-3-6 1 0 0,2 5 1 0 0,0 0 0 0 0,1 1 1 0 0,0-1-1 0 0,0 0 0 0 0,1 0 1 0 0,-1 0-1 0 0,0-10 1 0 0,14 154-1888 0 0,2 7 1765 0 0,-10 274-1753 0 0,-1-38 3200 0 0,-1-276-1677 0 0,-5-1 0 0 0,-25 158 0 0 0,20-181-1294 0 0,8-62 892 0 0,-2 1-1 0 0,0 0 1 0 0,-1 0 0 0 0,-2-1-1 0 0,-6 23 1 0 0,11-86-4751 0 0,5 11 2836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3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1 200 1304 0 0,'0'0'10625'0'0,"0"-4"-10405"0"0,0 2-235 0 0,0 0 1 0 0,1-1-1 0 0,-1 1 1 0 0,1 0-1 0 0,0 0 0 0 0,0 0 1 0 0,0 0-1 0 0,0 0 0 0 0,0 0 1 0 0,0 0-1 0 0,1 0 0 0 0,-1 1 1 0 0,1-1-1 0 0,-1 0 0 0 0,1 1 1 0 0,-1-1-1 0 0,1 1 0 0 0,0 0 1 0 0,0-1-1 0 0,0 1 0 0 0,0 0 1 0 0,0 0-1 0 0,0 0 0 0 0,0 0 1 0 0,4 0-1 0 0,71-23-26 0 0,-58 19 46 0 0,583-119 503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35 1472 0 0,'0'0'6985'0'0,"3"-8"-6947"0"0,1-1-81 0 0,4-8 261 0 0,-8 18-185 0 0,1 0 0 0 0,0 0 0 0 0,-1 1 0 0 0,1-1 0 0 0,0 0 0 0 0,-1 0 0 0 0,1 1 0 0 0,-1-1 0 0 0,0 0 0 0 0,1 1 0 0 0,-1-1 0 0 0,0 1 0 0 0,0-1 0 0 0,0 0 0 0 0,0 1 0 0 0,0-1 0 0 0,-1 3 0 0 0,10 393 2826 0 0,-6-75-957 0 0,81 646 164 0 0,-78-932-2277 0 0,36 168-2240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02.78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0 315 2904 0 0,'0'0'4290'0'0,"18"-11"-3242"0"0,24-13-449 0 0,1 2 1 0 0,1 1-1 0 0,59-18 1 0 0,605-108-370 0 0,-568 124-208 0 0,7 3-704 0 0,-50 12-4920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641 359 704 0 0,'0'0'8147'0'0,"14"-14"-7669"0"0,39-45-51 0 0,-49 54-351 0 0,-1 1 1 0 0,0-1 0 0 0,0 1 0 0 0,-1-1 0 0 0,1 0 0 0 0,-1 0 0 0 0,0 0 0 0 0,-1-1-1 0 0,1 1 1 0 0,-1 0 0 0 0,0-1 0 0 0,0 1 0 0 0,-1 0 0 0 0,0-1 0 0 0,0 1 0 0 0,0-1-1 0 0,0 1 1 0 0,-1-1 0 0 0,-2-9 0 0 0,2 12-5 0 0,-1-5-49 0 0,0 1 0 0 0,0-1 0 0 0,-1 1 0 0 0,0-1 0 0 0,-1 1 0 0 0,1 0 0 0 0,-1 0 0 0 0,-1 1 0 0 0,1-1 0 0 0,-1 1 0 0 0,0 0 0 0 0,-1 0 0 0 0,0 0 0 0 0,0 1 0 0 0,0 0 0 0 0,0 0 0 0 0,-1 1 0 0 0,1 0 0 0 0,-1 0 0 0 0,-14-6 0 0 0,4 3 8 0 0,-1 1-1 0 0,0 0 1 0 0,-1 1 0 0 0,1 1-1 0 0,-1 1 1 0 0,0 0-1 0 0,-30 1 1 0 0,46 2-42 0 0,-1 0 1 0 0,1 1-1 0 0,-1-1 0 0 0,1 1 1 0 0,-1 0-1 0 0,1 0 0 0 0,0 0 1 0 0,-1 1-1 0 0,1-1 0 0 0,0 1 1 0 0,0 0-1 0 0,0 0 0 0 0,0 0 1 0 0,0 0-1 0 0,0 0 0 0 0,1 1 0 0 0,-1-1 1 0 0,1 1-1 0 0,0 0 0 0 0,0 0 1 0 0,0-1-1 0 0,0 1 0 0 0,0 1 1 0 0,0-1-1 0 0,1 0 0 0 0,0 0 1 0 0,-1 1-1 0 0,1-1 0 0 0,0 0 1 0 0,0 6-1 0 0,-3 12-54 0 0,1 0 0 0 0,0 0 0 0 0,2 40 0 0 0,1-55 76 0 0,4 127 923 0 0,28 177 0 0 0,47 129 175 0 0,-21-131-140 0 0,-50-262-447 0 0,-2 1 1 0 0,-1 87 0 0 0,-5-132-490 0 0,0 1 0 0 0,0-1 0 0 0,0 1 0 0 0,0-1 1 0 0,-1 1-1 0 0,1-1 0 0 0,-1 1 0 0 0,0-1 0 0 0,0 0 0 0 0,1 1 1 0 0,-1-1-1 0 0,-1 0 0 0 0,1 0 0 0 0,0 1 0 0 0,0-1 0 0 0,-1 0 0 0 0,0 0 1 0 0,1-1-1 0 0,-1 1 0 0 0,0 0 0 0 0,-4 3 0 0 0,4-4-8 0 0,-1 0 1 0 0,-1 0-1 0 0,1 0 0 0 0,0 0 0 0 0,0-1 0 0 0,0 1 1 0 0,0-1-1 0 0,0 0 0 0 0,-1 0 0 0 0,1 0 1 0 0,0 0-1 0 0,0 0 0 0 0,0-1 0 0 0,-6-1 0 0 0,-5-2-109 0 0,0-1 0 0 0,1 0 0 0 0,0-1 0 0 0,0-1 0 0 0,0 0 0 0 0,-14-11 0 0 0,-57-54-1192 0 0,59 48 69 0 0,-2 1 0 0 0,-35-24-1 0 0,53 41 470 0 0,0 1 0 0 0,0 0-1 0 0,0 1 1 0 0,-1 0 0 0 0,1 0 0 0 0,-1 1-1 0 0,0 0 1 0 0,0 1 0 0 0,0 0 0 0 0,0 1-1 0 0,-21-1 1 0 0,6 3-1695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18 600 0 0,'0'0'11330'0'0,"1"-5"-10860"0"0,3-8 86 0 0,-3 47 338 0 0,-1 1-349 0 0,7 72 45 0 0,0 21-854 0 0,6-1 0 0 0,41 182 0 0 0,-43-288-1491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28 294 1552 0 0,'0'0'7019'0'0,"-4"-14"-5661"0"0,0 3-1147 0 0,0 1 46 0 0,1 1 0 0 0,0 0 0 0 0,0-1 0 0 0,1 0 0 0 0,0 0 0 0 0,1 1 0 0 0,0-1 0 0 0,1 0 0 0 0,1-16 0 0 0,1 20-229 0 0,0 1 0 0 0,1 0 0 0 0,0 0 0 0 0,0 0 0 0 0,0 0 0 0 0,0 0 0 0 0,1 0 0 0 0,0 1 0 0 0,0 0 0 0 0,0 0 0 0 0,1 0 0 0 0,4-4 0 0 0,62-38-175 0 0,-59 39-125 0 0,0 1 1 0 0,1 1 0 0 0,0 0 0 0 0,0 0 0 0 0,1 1 0 0 0,20-3 0 0 0,47 2-4329 0 0,-47 5 2047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36 1252 0 0,'0'0'6813'0'0,"2"-8"-7093"0"0,-1 6 268 0 0,-1 1 1 0 0,1-1-1 0 0,-1 0 1 0 0,1 0-1 0 0,-1 0 1 0 0,1 1-1 0 0,0-1 1 0 0,0 0-1 0 0,0 1 1 0 0,0-1-1 0 0,0 1 1 0 0,0-1-1 0 0,1 1 1 0 0,2-3-1 0 0,6 10 231 0 0,4 21 385 0 0,0 11-431 0 0,-2 0 0 0 0,-2 1-1 0 0,-1 0 1 0 0,3 42-1 0 0,5 164-88 0 0,-14-191 252 0 0,2 73 774 0 0,12 176 387 0 0,-11-413-4073 0 0,-4 67 2403 0 0,2-1 0 0 0,2 0-1 0 0,1 1 1 0 0,3 0 0 0 0,2 1 0 0 0,1 0 0 0 0,2 1 0 0 0,2 1 0 0 0,2 0-1 0 0,1 1 1 0 0,2 1 0 0 0,31-40 0 0 0,-32 52 728 0 0,1 1 0 0 0,46-41 0 0 0,-59 58-459 0 0,0 1 1 0 0,0 0-1 0 0,1 0 0 0 0,0 1 0 0 0,0 1 1 0 0,0-1-1 0 0,1 2 0 0 0,0-1 0 0 0,0 2 1 0 0,0-1-1 0 0,20-2 0 0 0,-27 6-99 0 0,0 0-1 0 0,0 0 1 0 0,0 1-1 0 0,-1 0 1 0 0,1-1-1 0 0,0 2 1 0 0,-1-1-1 0 0,1 0 1 0 0,-1 1-1 0 0,1-1 1 0 0,-1 1-1 0 0,0 0 1 0 0,0 0-1 0 0,0 0 1 0 0,0 1-1 0 0,0-1 0 0 0,0 1 1 0 0,-1 0-1 0 0,1-1 1 0 0,-1 1-1 0 0,1 0 1 0 0,-1 0-1 0 0,0 1 1 0 0,-1-1-1 0 0,1 0 1 0 0,0 1-1 0 0,-1-1 1 0 0,1 5-1 0 0,6 14 78 0 0,-1 0 0 0 0,-1 0 0 0 0,4 34-1 0 0,-7-37-39 0 0,23 228-195 0 0,-3-23-54 0 0,-17-184 725 0 0,3 0 0 0 0,1 0 0 0 0,21 55-1 0 0,-29-91-723 0 0,19 40 1030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 0 820 0 0,'0'0'2598'0'0,"-2"15"-2076"0"0,-1 9-21 0 0,1 0-1 0 0,1 1 1 0 0,1 0 0 0 0,1-1 0 0 0,1 1 0 0 0,10 45 0 0 0,9 9 1552 0 0,-3 2-1 0 0,10 117 1 0 0,-7 165 422 0 0,-14-181-1930 0 0,23 113-213 0 0,-13-156-2433 0 0,-5 0-5435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1 394 1632 0 0,'0'0'10375'0'0,"10"4"-10022"0"0,60 20 151 0 0,1-3 1 0 0,0-4-1 0 0,1-2 1 0 0,99 7-1 0 0,-76-16-216 0 0,0-5 1 0 0,106-11-1 0 0,-155 4-195 0 0,1-1-1 0 0,-2-3 1 0 0,1-2 0 0 0,-1-2-1 0 0,-1-1 1 0 0,56-29 0 0 0,-76 32-102 0 0,0-1 1 0 0,-2 0-1 0 0,1-2 1 0 0,-2-1 0 0 0,31-28-1 0 0,-48 41-3 0 0,-1-1 0 0 0,1 1 0 0 0,-1-1-1 0 0,0 0 1 0 0,0 0 0 0 0,0 0 0 0 0,-1-1-1 0 0,1 1 1 0 0,-1-1 0 0 0,0 1 0 0 0,0-1 0 0 0,-1 0-1 0 0,0 1 1 0 0,1-1 0 0 0,-1 0 0 0 0,-1 0 0 0 0,1 0-1 0 0,-1 0 1 0 0,0 0 0 0 0,0 0 0 0 0,0 0 0 0 0,-1 0-1 0 0,0 0 1 0 0,0 0 0 0 0,0 0 0 0 0,-1 0 0 0 0,1 0-1 0 0,-1 1 1 0 0,0-1 0 0 0,0 1 0 0 0,-1-1-1 0 0,0 1 1 0 0,1 0 0 0 0,-1 0 0 0 0,-1 0 0 0 0,-4-5-1 0 0,-1 0-25 0 0,-1-1 0 0 0,1 1 0 0 0,-2 1 0 0 0,0 0-1 0 0,0 0 1 0 0,0 1 0 0 0,-1 0 0 0 0,0 1-1 0 0,0 1 1 0 0,0 0 0 0 0,-1 0 0 0 0,0 1-1 0 0,0 1 1 0 0,0 0 0 0 0,0 1 0 0 0,0 1-1 0 0,0-1 1 0 0,-1 2 0 0 0,-18 1 0 0 0,26 1 13 0 0,1 0 0 0 0,-1 0 0 0 0,0 0 1 0 0,1 0-1 0 0,0 1 0 0 0,-1 0 0 0 0,1 0 1 0 0,0 1-1 0 0,0 0 0 0 0,1-1 0 0 0,-1 1 1 0 0,1 1-1 0 0,0-1 0 0 0,0 1 0 0 0,0-1 1 0 0,1 1-1 0 0,-5 9 0 0 0,-5 7 5 0 0,2 1 0 0 0,-17 44 0 0 0,9-11-12 0 0,3 1-1 0 0,3 1 1 0 0,-12 103-1 0 0,18-65-350 0 0,8 147 0 0 0,2-205 488 0 0,1-1 0 0 0,2 0 0 0 0,2 0 0 0 0,1-1 0 0 0,25 63 0 0 0,-27-80-126 0 0,1 0 1 0 0,2 0-1 0 0,-1-1 1 0 0,2-1-1 0 0,0 1 1 0 0,1-2-1 0 0,1 1 1 0 0,0-2-1 0 0,1 0 1 0 0,0 0 0 0 0,2-1-1 0 0,21 14 1 0 0,-28-22-240 0 0,0-1 1 0 0,0 1 0 0 0,1-2-1 0 0,-1 1 1 0 0,1-2-1 0 0,0 1 1 0 0,0-1 0 0 0,0-1-1 0 0,0 0 1 0 0,0 0 0 0 0,0-1-1 0 0,1 0 1 0 0,9-2 0 0 0,-6 0-440 0 0,0-1 1 0 0,0 0-1 0 0,-1-1 1 0 0,1 0-1 0 0,-1-1 1 0 0,0-1-1 0 0,0 0 1 0 0,-1-1-1 0 0,13-9 1 0 0,28-25-2773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1 456 536 0 0,'0'0'1257'0'0,"1"20"996"0"0,10 139 801 0 0,-8-100-2105 0 0,-3-27-508 0 0,1-1 1 0 0,2 0-1 0 0,2 0 0 0 0,0 0 0 0 0,17 51 0 0 0,-21-81-361 0 0,-1 0-1 0 0,0 0 0 0 0,0 0 0 0 0,1 0 1 0 0,-1 0-1 0 0,0 0 0 0 0,1 0 0 0 0,-1 0 1 0 0,1 0-1 0 0,-1 0 0 0 0,1 0 0 0 0,0 0 1 0 0,-1 0-1 0 0,1 0 0 0 0,0-1 0 0 0,0 1 1 0 0,0 0-1 0 0,-1-1 0 0 0,1 1 0 0 0,0 0 1 0 0,0-1-1 0 0,0 1 0 0 0,2 0 0 0 0,-2-1-30 0 0,0-1 0 0 0,0 0-1 0 0,-1 1 1 0 0,1-1 0 0 0,0 0 0 0 0,0 0-1 0 0,-1 1 1 0 0,1-1 0 0 0,-1 0-1 0 0,1 0 1 0 0,-1 0 0 0 0,1 0 0 0 0,-1 0-1 0 0,1 0 1 0 0,-1 0 0 0 0,0 0-1 0 0,0 0 1 0 0,1 0 0 0 0,-1-1 0 0 0,8-58 337 0 0,-8-114-88 0 0,-2 100-653 0 0,3 0 0 0 0,15-108 0 0 0,-13 162 346 0 0,1 0-1 0 0,1 1 1 0 0,1 0-1 0 0,0 0 1 0 0,2 0 0 0 0,0 1-1 0 0,1 0 1 0 0,1 0-1 0 0,0 1 1 0 0,1 1-1 0 0,1-1 1 0 0,1 2-1 0 0,26-26 1 0 0,-24 29 99 0 0,1 2 1 0 0,0-1 0 0 0,1 2-1 0 0,0 0 1 0 0,0 1-1 0 0,1 1 1 0 0,0 1-1 0 0,0 0 1 0 0,0 2-1 0 0,1 0 1 0 0,0 0 0 0 0,-1 2-1 0 0,1 1 1 0 0,1 0-1 0 0,-1 1 1 0 0,0 1-1 0 0,29 5 1 0 0,-39-3-196 0 0,0-1-1 0 0,0 2 1 0 0,0-1-1 0 0,-1 1 1 0 0,0 0-1 0 0,0 1 1 0 0,0 0-1 0 0,0 0 1 0 0,0 1 0 0 0,-1 0-1 0 0,10 10 1 0 0,-11-8-702 0 0,0-1 1 0 0,0 0 0 0 0,0 1-1 0 0,-1 0 1 0 0,0 0-1 0 0,7 17 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0 130 1396 0 0,'0'0'12279'0'0,"18"-9"-12087"0"0,143-59 151 0 0,-125 55-384 0 0,69-17 1 0 0,-31 21-1687 0 0,-62 9 356 0 0,1 0 0 0 0,-1 1 1 0 0,23 4-1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380 50 588 0 0,'0'0'8662'0'0,"-18"-8"-7679"0"0,-57-23-134 0 0,68 29-786 0 0,0-1-1 0 0,0 2 0 0 0,0-1 0 0 0,-1 1 1 0 0,1 0-1 0 0,0 0 0 0 0,-1 1 0 0 0,1 0 1 0 0,0 1-1 0 0,-1-1 0 0 0,1 1 0 0 0,0 1 1 0 0,0-1-1 0 0,-1 1 0 0 0,1 1 1 0 0,1-1-1 0 0,-1 1 0 0 0,0 0 0 0 0,1 1 1 0 0,-1 0-1 0 0,1 0 0 0 0,0 0 0 0 0,0 0 1 0 0,1 1-1 0 0,-1 0 0 0 0,1 0 0 0 0,-7 10 1 0 0,2-3-106 0 0,0 2 0 0 0,1-1 1 0 0,1 1-1 0 0,0 1 0 0 0,1-1 1 0 0,1 1-1 0 0,0 0 0 0 0,1 1 1 0 0,0 0-1 0 0,-3 25 0 0 0,1 55 243 0 0,5-1 0 0 0,19 184 0 0 0,34 135 1109 0 0,-7-66 175 0 0,-37-282-1503 0 0,-3-1 0 0 0,-6 95-1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0 852 1316 0 0,'0'0'5632'0'0,"17"-8"-4586"0"0,307-123 2754 0 0,-30 46-2569 0 0,495-79 0 0 0,-720 157-1421 0 0,-69 7 192 0 0,0 0 1 0 0,1 0-1 0 0,-1 0 0 0 0,0 0 1 0 0,0 0-1 0 0,0 0 0 0 0,1 0 1 0 0,-1 0-1 0 0,0 0 0 0 0,0 0 0 0 0,1 0 1 0 0,-1 0-1 0 0,0 0 0 0 0,0 0 1 0 0,0 0-1 0 0,1 0 0 0 0,-1 0 1 0 0,0 1-1 0 0,0-1 0 0 0,0 0 1 0 0,1 0-1 0 0,-1 0 0 0 0,0 0 1 0 0,0 0-1 0 0,0 1 0 0 0,0-1 1 0 0,1 0-1 0 0,-1 0 0 0 0,0 0 1 0 0,0 1-1 0 0,0-1 0 0 0,0 0 0 0 0,0 0 1 0 0,0 0-1 0 0,0 1 0 0 0,0-1 1 0 0,0 0-1 0 0,0 0 0 0 0,0 1 1 0 0,0-1-1 0 0,0 0 0 0 0,0 0 1 0 0,0 0-1 0 0,0 1 0 0 0,0-1 1 0 0,0 0-1 0 0,0 0 0 0 0,0 1 1 0 0,0-1-1 0 0,0 0 0 0 0,0 0 1 0 0,0 0-1 0 0,0 1 0 0 0,0-1 0 0 0,0 0 1 0 0,-1 0-1 0 0,1 0 0 0 0,0 1 1 0 0,0-1-1 0 0,0 0 0 0 0,-8 11 107 0 0,8-11-104 0 0,-14 15 72 0 0,-1 2-102 0 0,1 1 0 0 0,-18 29-1 0 0,28-39-14 0 0,0 0-1 0 0,0 0 0 0 0,1 0 1 0 0,1 0-1 0 0,-1 1 0 0 0,1-1 0 0 0,0 1 1 0 0,1-1-1 0 0,0 1 0 0 0,1 9 1 0 0,1-3-10 0 0,0 1 1 0 0,2-1-1 0 0,0 0 0 0 0,0 0 1 0 0,2-1-1 0 0,0 1 1 0 0,0-1-1 0 0,13 22 1 0 0,7 8 202 0 0,37 51 0 0 0,-49-81 266 0 0,-10-21 383 0 0,-11-29-417 0 0,-74-214-272 0 0,74 217-202 0 0,1-1 0 0 0,2 0 0 0 0,1 0 0 0 0,2 0 1 0 0,4-57-1 0 0,1 75 75 0 0,0 0 1 0 0,1 0 0 0 0,1 0 0 0 0,1 0-1 0 0,0 1 1 0 0,1 0 0 0 0,0 0-1 0 0,1 1 1 0 0,1 0 0 0 0,1 0-1 0 0,0 1 1 0 0,0 0 0 0 0,1 1 0 0 0,1 0-1 0 0,0 1 1 0 0,14-10 0 0 0,2-1-106 0 0,2 2 0 0 0,0 0 0 0 0,1 3 0 0 0,0 0 0 0 0,2 2 0 0 0,46-15 1 0 0,-46 20-244 0 0,1 1 0 0 0,0 2 0 0 0,0 1 0 0 0,52-2 0 0 0,-63 8-939 0 0,-1 1 1 0 0,1 0-1 0 0,0 2 1 0 0,35 9 0 0 0,-8 4-3395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621 149 912 0 0,'0'0'6913'0'0,"-2"-15"-5925"0"0,-5-45-3 0 0,5 56-880 0 0,0 1 0 0 0,0-1 0 0 0,0 0 1 0 0,0 1-1 0 0,0-1 0 0 0,-1 1 0 0 0,1 0 1 0 0,-1 0-1 0 0,0 0 0 0 0,0 0 0 0 0,0 0 1 0 0,-1 1-1 0 0,1-1 0 0 0,-1 1 0 0 0,1 0 0 0 0,-1 0 1 0 0,0 0-1 0 0,0 1 0 0 0,0-1 0 0 0,0 1 1 0 0,0 0-1 0 0,-7-1 0 0 0,6 0-14 0 0,-7-1-83 0 0,-1 0 1 0 0,1 1-1 0 0,0 0 1 0 0,-1 1-1 0 0,0 1 0 0 0,1 0 1 0 0,-1 0-1 0 0,1 1 0 0 0,-1 1 1 0 0,1 0-1 0 0,-18 5 0 0 0,12 0-55 0 0,1-1 0 0 0,0 2 0 0 0,0 0 0 0 0,0 1 0 0 0,1 1 0 0 0,0 1 0 0 0,-16 14 1 0 0,11-7 5 0 0,1 1 0 0 0,1 1 1 0 0,1 1-1 0 0,1 0 1 0 0,0 2-1 0 0,2 0 0 0 0,1 0 1 0 0,0 1-1 0 0,2 1 1 0 0,-14 41-1 0 0,21-51 96 0 0,1 0 1 0 0,1 1-1 0 0,0 0 1 0 0,1-1-1 0 0,1 1 0 0 0,0 0 1 0 0,1 0-1 0 0,1 0 1 0 0,0 0-1 0 0,1-1 0 0 0,6 21 1 0 0,-6-28-32 0 0,1 0 0 0 0,0-1 1 0 0,0 0-1 0 0,1 0 0 0 0,-1 0 0 0 0,2 0 0 0 0,-1 0 1 0 0,1-1-1 0 0,0 1 0 0 0,0-1 0 0 0,1-1 1 0 0,0 1-1 0 0,0-1 0 0 0,0 0 0 0 0,1 0 1 0 0,-1-1-1 0 0,1 0 0 0 0,0 0 0 0 0,0-1 1 0 0,1 1-1 0 0,-1-2 0 0 0,1 1 0 0 0,-1-1 1 0 0,9 2-1 0 0,-6-2-11 0 0,-1-1 0 0 0,0 0 0 0 0,0 0 0 0 0,0-1 1 0 0,1 0-1 0 0,-1 0 0 0 0,0-1 0 0 0,0-1 0 0 0,0 1 0 0 0,1-1 1 0 0,-2-1-1 0 0,1 0 0 0 0,0 0 0 0 0,15-9 0 0 0,-11 5 12 0 0,-1-2 0 0 0,-1 0 0 0 0,0-1 0 0 0,0 0 0 0 0,0 0 0 0 0,-1-1-1 0 0,-1 0 1 0 0,14-23 0 0 0,-11 14-8 0 0,0 0 1 0 0,-2 0-1 0 0,-1-1 0 0 0,0-1 0 0 0,-1 0 0 0 0,-2 0 1 0 0,5-27-1 0 0,-5 10-208 0 0,-1-1 1 0 0,-3 0-1 0 0,-2-51 0 0 0,-1 78 9 0 0,-1-1-1 0 0,0 0 1 0 0,0 1-1 0 0,-6-16 1 0 0,6 23 78 0 0,0 0 1 0 0,-1 0-1 0 0,0 0 1 0 0,0 0-1 0 0,0 0 1 0 0,-1 0 0 0 0,1 1-1 0 0,-1-1 1 0 0,-1 1-1 0 0,-7-7 1 0 0,12 11 118 0 0,0 1 0 0 0,-1 0 1 0 0,1-1-1 0 0,-1 1 0 0 0,1 0 1 0 0,0-1-1 0 0,-1 1 0 0 0,1 0 0 0 0,-1-1 1 0 0,1 1-1 0 0,-1 0 0 0 0,1 0 1 0 0,-1 0-1 0 0,1 0 0 0 0,-1-1 1 0 0,1 1-1 0 0,-1 0 0 0 0,1 0 1 0 0,-1 0-1 0 0,0 0 0 0 0,1 0 1 0 0,-1 0-1 0 0,1 0 0 0 0,-1 0 0 0 0,1 1 1 0 0,-1-1-1 0 0,1 0 0 0 0,-1 0 1 0 0,1 0-1 0 0,-1 0 0 0 0,1 1 1 0 0,-1-1-1 0 0,1 0 0 0 0,-1 1 1 0 0,1-1-1 0 0,-1 0 0 0 0,1 1 1 0 0,0-1-1 0 0,-1 0 0 0 0,1 1 0 0 0,0-1 1 0 0,-1 1-1 0 0,1-1 0 0 0,0 1 1 0 0,0-1-1 0 0,-1 1 0 0 0,1-1 1 0 0,0 1-1 0 0,0 0 0 0 0,-8 30 320 0 0,7-26-318 0 0,-6 46-30 0 0,2 0 0 0 0,2 0-1 0 0,2 0 1 0 0,3 0 0 0 0,2 1 0 0 0,2-2-1 0 0,3 1 1 0 0,14 49 0 0 0,-20-89-307 0 0,1-1 1 0 0,-1 0-1 0 0,2 0 1 0 0,0 0-1 0 0,0 0 1 0 0,1 0-1 0 0,0-1 1 0 0,0 0 0 0 0,1-1-1 0 0,15 16 1 0 0,-16-19 138 0 0,0-1 0 0 0,0 0 1 0 0,0-1-1 0 0,0 1 1 0 0,1-1-1 0 0,0 0 1 0 0,-1 0-1 0 0,1-1 1 0 0,0 0-1 0 0,1-1 1 0 0,-1 1-1 0 0,0-1 0 0 0,0 0 1 0 0,0-1-1 0 0,1 0 1 0 0,-1 0-1 0 0,13-2 1 0 0,17-5-1962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2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120 455 4396 0 0,'0'0'9820'0'0,"15"-3"-9361"0"0,50-13-91 0 0,-57 13-336 0 0,1-1 0 0 0,0 0 0 0 0,-1-1 0 0 0,0 0 1 0 0,0-1-1 0 0,0 1 0 0 0,-1-1 0 0 0,0-1 0 0 0,0 1 0 0 0,0-1 1 0 0,-1-1-1 0 0,0 1 0 0 0,6-11 0 0 0,0 2-28 0 0,7-8-42 0 0,-1 0-1 0 0,24-46 1 0 0,-37 59-4 0 0,-1 1-1 0 0,1 0 1 0 0,-2-1-1 0 0,1 0 1 0 0,-1 0-1 0 0,-1 0 1 0 0,0 0-1 0 0,-1-1 1 0 0,0 1-1 0 0,-1-16 1 0 0,0 24 4 0 0,-1 0 0 0 0,1 0 0 0 0,-1 0 0 0 0,1 0 1 0 0,-1 0-1 0 0,0 1 0 0 0,0-1 0 0 0,0 0 0 0 0,-1 0 0 0 0,1 1 0 0 0,-1-1 1 0 0,1 1-1 0 0,-1 0 0 0 0,0-1 0 0 0,0 1 0 0 0,0 0 0 0 0,0 0 1 0 0,-4-3-1 0 0,2 2-60 0 0,-1 1-1 0 0,0-1 1 0 0,0 1 0 0 0,0 0 0 0 0,0 0 0 0 0,0 0 0 0 0,0 1-1 0 0,-1-1 1 0 0,-7 0 0 0 0,1 1-51 0 0,0 1-1 0 0,0 0 1 0 0,0 0 0 0 0,1 1 0 0 0,-1 1-1 0 0,0 0 1 0 0,1 0 0 0 0,-20 8-1 0 0,18-4 127 0 0,1 1 0 0 0,0 0 0 0 0,0 1 0 0 0,1 1 0 0 0,0 0-1 0 0,0 0 1 0 0,1 1 0 0 0,0 0 0 0 0,1 1 0 0 0,0 0-1 0 0,1 0 1 0 0,0 1 0 0 0,1 0 0 0 0,0 1 0 0 0,1-1-1 0 0,0 1 1 0 0,1 0 0 0 0,-5 20 0 0 0,-2 14 209 0 0,2 0 0 0 0,2 1-1 0 0,2 0 1 0 0,1 51 0 0 0,4-71-69 0 0,1-1-1 0 0,1 1 1 0 0,2 0-1 0 0,0 0 0 0 0,2-1 1 0 0,1 0-1 0 0,17 47 1 0 0,-18-62-88 0 0,0 0 0 0 0,1-1 0 0 0,1 1 0 0 0,0-1 0 0 0,0-1 0 0 0,1 1 0 0 0,1-1 0 0 0,0-1 1 0 0,0 1-1 0 0,1-1 0 0 0,0-1 0 0 0,0 0 0 0 0,1-1 0 0 0,0 0 0 0 0,0 0 0 0 0,1-1 0 0 0,0-1 0 0 0,21 8 0 0 0,-11-7-72 0 0,1-1 0 0 0,-1 0 0 0 0,1-2-1 0 0,0 0 1 0 0,-1-2 0 0 0,1-1 0 0 0,0 0-1 0 0,0-2 1 0 0,0-1 0 0 0,-1 0 0 0 0,33-10-1 0 0,-36 7-661 0 0,0-1 0 0 0,-1-1 0 0 0,21-12 0 0 0,-23 11-918 0 0,-1-1 0 0 0,-1 0 1 0 0,25-23-1 0 0,1-10-2290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1630 55 888 0 0,'0'0'5925'0'0,"-21"-9"-5045"0"0,-65-26 41 0 0,81 33-811 0 0,-1 0 0 0 0,1 1 0 0 0,-1-1 0 0 0,1 1 0 0 0,-1 0 0 0 0,1 0 0 0 0,-1 1 0 0 0,0-1 0 0 0,1 1 0 0 0,-1 1 1 0 0,0-1-1 0 0,1 1 0 0 0,-1 0 0 0 0,0 0 0 0 0,1 1 0 0 0,0-1 0 0 0,-1 1 0 0 0,1 0 0 0 0,0 1 0 0 0,0-1 0 0 0,0 1 0 0 0,0 0 0 0 0,0 1 0 0 0,1-1 0 0 0,0 1 0 0 0,-1-1 0 0 0,1 1 0 0 0,1 1 0 0 0,-1-1 0 0 0,0 0 0 0 0,-4 9 0 0 0,-1 3-43 0 0,1 0-1 0 0,1 0 1 0 0,0 1-1 0 0,1 0 1 0 0,1 0-1 0 0,0 1 1 0 0,-4 32-1 0 0,1 21 93 0 0,3 0 0 0 0,3 0 0 0 0,3-1 0 0 0,20 136 1 0 0,-19-190-202 0 0,2 1 0 0 0,0-1 0 0 0,1 0 0 0 0,0 0 0 0 0,1-1 0 0 0,16 28 0 0 0,-19-38 69 0 0,0-1-1 0 0,0 1 0 0 0,1-1 1 0 0,-1 0-1 0 0,1-1 0 0 0,0 1 1 0 0,0-1-1 0 0,0 1 1 0 0,1-1-1 0 0,-1-1 0 0 0,1 1 1 0 0,0-1-1 0 0,0 1 0 0 0,0-1 1 0 0,0-1-1 0 0,0 1 0 0 0,0-1 1 0 0,0 1-1 0 0,1-2 0 0 0,-1 1 1 0 0,0-1-1 0 0,1 1 1 0 0,-1-1-1 0 0,0-1 0 0 0,8 0 1 0 0,-5 0-21 0 0,-1-1 0 0 0,1 0 1 0 0,0 0-1 0 0,-1-1 1 0 0,1 1-1 0 0,-1-2 0 0 0,0 1 1 0 0,0-1-1 0 0,0 0 0 0 0,0 0 1 0 0,10-10-1 0 0,-7 4-28 0 0,0 0-1 0 0,-1 0 0 0 0,0-1 1 0 0,0 0-1 0 0,-2-1 0 0 0,9-15 1 0 0,-3 0-207 0 0,-2 1 0 0 0,0-1 0 0 0,-2-1 0 0 0,-1 0 1 0 0,8-56-1 0 0,-13 31-852 0 0,-2 0 0 0 0,-2 1-1 0 0,-3-1 1 0 0,-2 0 0 0 0,-16-63 0 0 0,21 109 923 0 0,-6-13 1675 0 0,6 20-1492 0 0,2 44 2547 0 0,-1-17-2288 0 0,-1 21 419 0 0,-4 184 1489 0 0,-38 259-1 0 0,27-389-1919 0 0,-3-1-1 0 0,-6-1 1 0 0,-3-1 0 0 0,-46 104-1 0 0,56-163-98 0 0,-2-1 0 0 0,-2-1 0 0 0,-2-2 0 0 0,-1 0-1 0 0,-31 34 1 0 0,33-46-45 0 0,0-1 1 0 0,-2-1-1 0 0,-1 0 0 0 0,0-3 0 0 0,-2 0 0 0 0,0-1 0 0 0,-46 20 0 0 0,35-22-204 0 0,0-1 0 0 0,-2-3 0 0 0,1-1 0 0 0,-1-2 1 0 0,-1-2-1 0 0,1-1 0 0 0,-1-3 0 0 0,0-1 0 0 0,-1-2 0 0 0,1-2 0 0 0,-51-8 0 0 0,61 4-96 0 0,0-2-1 0 0,0-1 0 0 0,0-1 0 0 0,1-1 1 0 0,0-2-1 0 0,-38-23 0 0 0,47 23 20 0 0,1-1 0 0 0,1-1 0 0 0,0-1 0 0 0,2 0 0 0 0,-1-2 0 0 0,2 0 0 0 0,0-1 0 0 0,-26-40 0 0 0,36 49-5 0 0,1 0 1 0 0,1 0-1 0 0,-1 0 0 0 0,1-1 0 0 0,1 0 0 0 0,0 0 1 0 0,1 0-1 0 0,0-1 0 0 0,0 1 0 0 0,2-1 1 0 0,-1 1-1 0 0,1-1 0 0 0,1 0 0 0 0,0 1 0 0 0,1-1 1 0 0,0 0-1 0 0,1 1 0 0 0,0-1 0 0 0,0 1 1 0 0,2 0-1 0 0,-1-1 0 0 0,1 1 0 0 0,1 1 0 0 0,0-1 1 0 0,1 1-1 0 0,-1 0 0 0 0,11-13 0 0 0,72-80-4213 0 0,-47 57 1566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214 380 2520 0 0,'0'0'8608'0'0,"20"-5"-7816"0"0,60-18-192 0 0,-71 19-501 0 0,0 0 0 0 0,-1 0 0 0 0,1-1 0 0 0,-1 0 1 0 0,0-1-1 0 0,-1 0 0 0 0,1 0 0 0 0,-1-1 0 0 0,0 0 0 0 0,-1 0 1 0 0,1 0-1 0 0,-1-1 0 0 0,6-11 0 0 0,-5 9-44 0 0,-1 2-61 0 0,-1 0 0 0 0,0 0 0 0 0,-1-1 0 0 0,0 0 0 0 0,0 1 0 0 0,-1-1 0 0 0,0-1 0 0 0,0 1 0 0 0,-1 0 1 0 0,0-1-1 0 0,-1 1 0 0 0,0-1 0 0 0,-1 1 0 0 0,-1-18 0 0 0,1 23-78 0 0,-1-1-1 0 0,0 1 1 0 0,-1-1-1 0 0,1 1 1 0 0,-1-1 0 0 0,0 1-1 0 0,0 0 1 0 0,0-1-1 0 0,0 1 1 0 0,-1 1 0 0 0,1-1-1 0 0,-1 0 1 0 0,0 0-1 0 0,-1 1 1 0 0,1 0-1 0 0,0 0 1 0 0,-1 0 0 0 0,0 0-1 0 0,0 0 1 0 0,0 1-1 0 0,0-1 1 0 0,0 1 0 0 0,0 0-1 0 0,-1 1 1 0 0,1-1-1 0 0,0 1 1 0 0,-1-1 0 0 0,0 2-1 0 0,1-1 1 0 0,-1 0-1 0 0,-9 1 1 0 0,5-1-104 0 0,-1 1-1 0 0,0 1 1 0 0,0 0 0 0 0,0 0-1 0 0,1 0 1 0 0,-1 2 0 0 0,0-1-1 0 0,1 1 1 0 0,0 0-1 0 0,0 1 1 0 0,-15 8 0 0 0,10-3 69 0 0,1 0 0 0 0,0 1 0 0 0,0 0 0 0 0,1 1 0 0 0,0 0 0 0 0,-16 21 0 0 0,12-11 148 0 0,1 1 0 0 0,1 0 0 0 0,1 1 0 0 0,1 1 0 0 0,1 0 0 0 0,1 0 0 0 0,1 1 0 0 0,-10 43 0 0 0,15-48 119 0 0,1 1 1 0 0,1-1-1 0 0,1 1 1 0 0,0 0-1 0 0,2-1 1 0 0,0 1-1 0 0,1 0 1 0 0,7 25 0 0 0,-7-38-58 0 0,1 0 0 0 0,0 0 0 0 0,0 0 0 0 0,0 0 0 0 0,1-1 0 0 0,1 1 0 0 0,-1-1 0 0 0,1 0 0 0 0,0 0 0 0 0,1-1 0 0 0,-1 1 1 0 0,1-1-1 0 0,1-1 0 0 0,-1 1 0 0 0,1-1 0 0 0,0 0 0 0 0,0 0 0 0 0,0-1 0 0 0,1 0 0 0 0,0 0 0 0 0,0-1 0 0 0,12 4 0 0 0,6-1-116 0 0,0-1 0 0 0,0-1-1 0 0,0-1 1 0 0,1-1 0 0 0,-1-1 0 0 0,1-2-1 0 0,-1 0 1 0 0,38-8 0 0 0,-28 2-997 0 0,-2-2 1 0 0,1-1-1 0 0,-1-2 1 0 0,-1-1-1 0 0,60-32 1 0 0,-34 7-1443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 12 1228 0 0,'0'0'8800'0'0,"-1"0"-8799"0"0,1-1 1 0 0,0 1 0 0 0,0 0-1 0 0,0-1 1 0 0,0 1 0 0 0,0 0 0 0 0,0-1-1 0 0,0 1 1 0 0,0 0 0 0 0,0-1-1 0 0,0 1 1 0 0,0 0 0 0 0,0-1-1 0 0,0 1 1 0 0,0 0 0 0 0,0-1 0 0 0,0 1-1 0 0,0 0 1 0 0,0-1 0 0 0,0 1-1 0 0,0 0 1 0 0,1-1 0 0 0,-1 1 0 0 0,0 0-1 0 0,0 0 1 0 0,0-1 0 0 0,1 1-1 0 0,-1 0 1 0 0,0 0 0 0 0,0-1 0 0 0,0 1-1 0 0,1 0 1 0 0,-1 0 0 0 0,0-1-1 0 0,1 1 1 0 0,-1 0 0 0 0,0 0-1 0 0,1 0 1 0 0,-1 0 0 0 0,1 0 0 0 0,14-1 143 0 0,1 2 0 0 0,0 0 1 0 0,0 1-1 0 0,-1 0 1 0 0,1 1-1 0 0,15 6 1 0 0,-22-5-37 0 0,0 0 0 0 0,-1 0 0 0 0,1 1 0 0 0,-1 0 0 0 0,0 0 0 0 0,0 1 0 0 0,-1 0 1 0 0,0 0-1 0 0,0 1 0 0 0,0 0 0 0 0,8 12 0 0 0,-1 2-59 0 0,0 1-1 0 0,-2 1 1 0 0,-1 0-1 0 0,0 0 1 0 0,-2 1-1 0 0,0 0 1 0 0,-2 1-1 0 0,-1 0 1 0 0,4 35 0 0 0,-2 8-116 0 0,-4-1 0 0 0,-5 92 0 0 0,0-140 118 0 0,-1 0-1 0 0,-1 0 0 0 0,0 0 1 0 0,-2 0-1 0 0,-11 31 1 0 0,13-44-11 0 0,1 0 0 0 0,-2 0 0 0 0,1 0 0 0 0,-1 0 0 0 0,1-1 0 0 0,-2 1 0 0 0,1-1 1 0 0,-10 9-1 0 0,11-12-81 0 0,0 0 1 0 0,0 0-1 0 0,0 0 1 0 0,-1 0-1 0 0,1 0 1 0 0,0-1-1 0 0,-1 0 1 0 0,0 1-1 0 0,1-1 1 0 0,-1 0-1 0 0,0-1 1 0 0,1 1-1 0 0,-1-1 1 0 0,0 0-1 0 0,0 0 1 0 0,-6 0-1 0 0,8 0-92 0 0,1-1 0 0 0,-1 1 0 0 0,1 0 0 0 0,0-1 0 0 0,-1 1 0 0 0,1-1 0 0 0,0 1-1 0 0,0-1 1 0 0,-1 0 0 0 0,1 1 0 0 0,0-1 0 0 0,0 0 0 0 0,0 0 0 0 0,-5-6-793 0 0,4 3 793 0 0,0 0-226 0 0,1 0 0 0 0,-1 0 0 0 0,1 0 0 0 0,0 0 0 0 0,1 0 0 0 0,-1 0 0 0 0,0-7 0 0 0,1 0-247 0 0,1 0 0 0 0,0 0 1 0 0,0 0-1 0 0,1 0 0 0 0,4-12 1 0 0,-2 9 196 0 0,2 0 1 0 0,0 1 0 0 0,0-1-1 0 0,9-11 1 0 0,19-28-824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40 0 0,'0'0'128'0'0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1 411 1004 0 0,'0'0'8789'0'0,"6"-16"-8058"0"0,5-10-344 0 0,1 1 1 0 0,1 0-1 0 0,1 1 0 0 0,1 1 0 0 0,27-34 0 0 0,-15 29 136 0 0,1 0 0 0 0,1 1 0 0 0,65-44 0 0 0,-82 63-422 0 0,1 0 0 0 0,-1 1 0 0 0,1 1 0 0 0,0 0 0 0 0,1 1 0 0 0,-1 0 0 0 0,1 1 0 0 0,0 0-1 0 0,0 1 1 0 0,1 1 0 0 0,-1 0 0 0 0,0 1 0 0 0,1 1 0 0 0,18 2 0 0 0,-22 0-68 0 0,1 1 0 0 0,-1 1 0 0 0,0 0 0 0 0,0 0 0 0 0,-1 1 0 0 0,0 0 0 0 0,1 1 0 0 0,-2 0 0 0 0,1 1 0 0 0,-1 0 0 0 0,0 1 0 0 0,0 0 0 0 0,-1 0 0 0 0,0 0 0 0 0,9 14 0 0 0,-4-4-28 0 0,-1 0 0 0 0,-1 0-1 0 0,-1 1 1 0 0,0 0 0 0 0,-2 1-1 0 0,0 0 1 0 0,8 32 0 0 0,-6 1-174 0 0,5 100 0 0 0,-2-15-579 0 0,-13-133 698 0 0,0-1 2 0 0,1 1 1 0 0,-1 0-1 0 0,1 0 0 0 0,0-1 1 0 0,1 1-1 0 0,-1-1 0 0 0,1 1 1 0 0,-1-1-1 0 0,1 1 0 0 0,1-1 0 0 0,-1 0 1 0 0,1 0-1 0 0,4 5 128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1338 142 1880 0 0,'3'-5'9590'0'0,"-3"5"-9519"0"0,1-1 0 0 0,-1 0 1 0 0,0 1-1 0 0,1-1 0 0 0,-1 0 0 0 0,0 1 0 0 0,1-1 1 0 0,-1 0-1 0 0,0 1 0 0 0,0-1 0 0 0,0 0 1 0 0,0 1-1 0 0,0-1 0 0 0,0 0 0 0 0,0 0 0 0 0,0 1 1 0 0,0-1-1 0 0,0 0 0 0 0,0 1 0 0 0,0-1 0 0 0,0 0 1 0 0,-6-7 925 0 0,4 7-926 0 0,-38-10 264 0 0,-168-36-893 0 0,157 32 480 0 0,-1 3 0 0 0,-1 1 1 0 0,0 3-1 0 0,-55-1 0 0 0,-191 25-943 0 0,15 19-185 0 0,97 8-7338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38 455 600 0 0,'0'0'8261'0'0,"-5"0"-7925"0"0,1 0-621 0 0,-25-11 3499 0 0,39-3-2756 0 0,45-30 229 0 0,108-65-1 0 0,-26 19-1170 0 0,-106 68 69 0 0,94-72-2100 0 0,-107 78 327 0 0,0-1 0 0 0,17-20 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0 964 0 0,'0'0'7602'0'0,"0"0"-7599"0"0,0 1 1 0 0,0-1-1 0 0,0 0 0 0 0,0 0 0 0 0,0 0 0 0 0,0 0 0 0 0,0 0 1 0 0,0 0-1 0 0,0 1 0 0 0,0-1 0 0 0,0 0 0 0 0,0 0 1 0 0,0 0-1 0 0,0 0 0 0 0,1 0 0 0 0,-1 0 0 0 0,0 0 1 0 0,0 0-1 0 0,0 1 0 0 0,0-1 0 0 0,0 0 0 0 0,0 0 1 0 0,0 0-1 0 0,0 0 0 0 0,0 0 0 0 0,0 0 0 0 0,1 0 1 0 0,-1 0-1 0 0,0 0 0 0 0,0 0 0 0 0,0 0 0 0 0,0 0 1 0 0,0 0-1 0 0,0 0 0 0 0,1 0 0 0 0,-1 0 0 0 0,0 0 1 0 0,0 0-1 0 0,0 0 0 0 0,0 0 0 0 0,0 0 0 0 0,0 0 1 0 0,0 0-1 0 0,1 0 0 0 0,-1 0 0 0 0,0 0 0 0 0,0 0 1 0 0,0 0-1 0 0,0 0 0 0 0,0 0 0 0 0,0 0 0 0 0,0 0 1 0 0,1 0-1 0 0,-1 0 0 0 0,0 0 0 0 0,0-1 0 0 0,0 1 0 0 0,6 11 94 0 0,0 0 0 0 0,0-1-1 0 0,1 0 1 0 0,1 0-1 0 0,-1 0 1 0 0,2-1 0 0 0,-1 0-1 0 0,1-1 1 0 0,1 0-1 0 0,17 12 1 0 0,14 6 212 0 0,58 29 1 0 0,-79-45-252 0 0,27 17-183 0 0,-1 2 0 0 0,-2 2-1 0 0,-2 2 1 0 0,0 1 0 0 0,-3 3 0 0 0,-1 1 0 0 0,61 78 0 0 0,-87-101-378 0 0,1 0 0 0 0,24 21 1 0 0,-32-32 19 0 0,0 0 0 0 0,1 0 0 0 0,-1 0 0 0 0,1-1 0 0 0,0 0 0 0 0,0 0 0 0 0,0-1 0 0 0,0 0 0 0 0,0 0 0 0 0,0 0 0 0 0,13 1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29 31 1668 0 0,'0'0'11632'0'0,"-2"-4"-11442"0"0,1 2-252 0 0,0 0-1 0 0,0 0 1 0 0,0 0-1 0 0,0 1 1 0 0,0-1 0 0 0,0 0-1 0 0,0 1 1 0 0,-1-1 0 0 0,1 1-1 0 0,-1-1 1 0 0,1 1 0 0 0,-1 0-1 0 0,0 0 1 0 0,1 0 0 0 0,-1 0-1 0 0,-3-2 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5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1364 0 0,'0'0'8304'0'0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2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1656 0 0,'0'0'4793'0'0,"5"16"-3803"0"0,11 54-62 0 0,-3 1 1 0 0,7 105 0 0 0,-21 481 1143 0 0,-4-442 743 0 0,5-200-2747 0 0,-2 24 207 0 0,3 1 0 0 0,1 0-1 0 0,8 42 1 0 0,-8-73-388 0 0,-1 0 0 0 0,2 0 0 0 0,-1 0 0 0 0,1 0 1 0 0,1 0-1 0 0,-1 0 0 0 0,1-1 0 0 0,1 0 0 0 0,0 0 0 0 0,0 0 0 0 0,1 0 1 0 0,-1-1-1 0 0,2 0 0 0 0,-1 0 0 0 0,1 0 0 0 0,0-1 0 0 0,0 0 0 0 0,16 9 1 0 0,31-1-6493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6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370 0 784 0 0,'0'0'5085'0'0</inkml:trace>
  <inkml:trace contextRef="#ctx0" brushRef="#br0" timeOffset="1">1 20 1280 0 0,'0'0'4521'0'0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 1 768 0 0,'0'0'4628'0'0,"-10"9"-5460"0"0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607 0 5825 0 0,'0'0'3128'0'0,"-27"0"-6480"0"0</inkml:trace>
  <inkml:trace contextRef="#ctx0" brushRef="#br0" timeOffset="1">1 179 1892 0 0,'0'0'2984'0'0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97 1 652 0 0,'0'0'12495'0'0,"-16"1"-12097"0"0,-49 3-160 0 0,49-3-228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55.36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3040 0 0,'0'0'7918'0'0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0 292 508 0 0,'0'0'4896'0'0,"2"-7"-4211"0"0,0 1-325 0 0,-1 0 0 0 0,0 0-1 0 0,0 0 1 0 0,-1-1 0 0 0,0 1-1 0 0,0 0 1 0 0,0 0 0 0 0,0 0 0 0 0,-1-1-1 0 0,0 1 1 0 0,-4-9 0 0 0,6 50-1154 0 0,8 30 755 0 0,12-1-197 0 0,3 0 1 0 0,2-2-1 0 0,64 109 0 0 0,33 76 405 0 0,-80-146 1359 0 0,69 115 0 0 0,-110-213-1493 0 0,0 0-1 0 0,1 1 1 0 0,-1-1-1 0 0,1 0 1 0 0,0-1-1 0 0,0 1 1 0 0,0 0-1 0 0,0-1 1 0 0,0 1-1 0 0,0-1 1 0 0,1 0-1 0 0,-1 0 1 0 0,1-1 0 0 0,0 1-1 0 0,-1-1 1 0 0,1 0-1 0 0,0 0 1 0 0,0 0-1 0 0,0 0 1 0 0,0 0-1 0 0,0-1 1 0 0,0 0-1 0 0,6 0 1 0 0,-5 0 2 0 0,0-1 0 0 0,0 0 0 0 0,1 1 0 0 0,-1-2 0 0 0,0 1 0 0 0,-1-1 0 0 0,1 1 0 0 0,0-1 1 0 0,0-1-1 0 0,-1 1 0 0 0,1-1 0 0 0,-1 1 0 0 0,0-1 0 0 0,0 0 0 0 0,0-1 0 0 0,0 1 0 0 0,5-6 0 0 0,-1-4 6 0 0,0 1 1 0 0,-1-1-1 0 0,0-1 0 0 0,-1 1 0 0 0,0-1 1 0 0,-1 0-1 0 0,0 0 0 0 0,-2-1 0 0 0,0 1 1 0 0,0-1-1 0 0,-1 0 0 0 0,0-24 0 0 0,-4-15 1 0 0,-1 0-1 0 0,-14-63 1 0 0,0-11-77 0 0,12 62-104 0 0,2-1-1 0 0,13-124 1 0 0,4 138-144 0 0,-2 90-1501 0 0,12 99 1909 0 0,7 26 686 0 0,-19-120-420 0 0,2-1 1 0 0,2 0-1 0 0,2-1 0 0 0,35 59 1 0 0,-40-79-296 0 0,1 0 0 0 0,1 0 1 0 0,1-2-1 0 0,0 0 0 0 0,1 0 1 0 0,2-2-1 0 0,-1 0 0 0 0,2-1 1 0 0,34 20-1 0 0,-47-31-88 0 0,0 0 1 0 0,0-1-1 0 0,0 0 0 0 0,0 0 0 0 0,1-1 0 0 0,-1 0 1 0 0,1 0-1 0 0,-1 0 0 0 0,1-1 0 0 0,0-1 1 0 0,0 1-1 0 0,0-1 0 0 0,-1 0 0 0 0,1-1 0 0 0,13-2 1 0 0,-16 1 0 0 0,0 0 1 0 0,0 0-1 0 0,0-1 0 0 0,0 1 1 0 0,0-1-1 0 0,-1 0 1 0 0,0-1-1 0 0,1 1 0 0 0,-1-1 1 0 0,0 1-1 0 0,-1-1 1 0 0,1 0-1 0 0,-1-1 0 0 0,1 1 1 0 0,-1-1-1 0 0,-1 1 1 0 0,1-1-1 0 0,-1 0 0 0 0,1 0 1 0 0,-1 0-1 0 0,-1 0 1 0 0,1-1-1 0 0,0-5 0 0 0,3-17-140 0 0,-1 0 0 0 0,-1 0 0 0 0,-2 0 0 0 0,-1 0 0 0 0,-1 0 0 0 0,-1 0 0 0 0,-2 0-1 0 0,-1 0 1 0 0,-1 1 0 0 0,-11-32 0 0 0,-6-7 49 0 0,-2 1 0 0 0,-67-119 0 0 0,75 155 100 0 0,-66-130 568 0 0,71 133-768 0 0,2 0 1 0 0,1-1-1 0 0,1-1 1 0 0,-6-35-1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6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459 278 1892 0 0,'0'0'4177'0'0,"-11"-13"-3039"0"0,4 5-1033 0 0,-95-108 3281 0 0,73 88-2660 0 0,9 8-402 0 0,-1 0 0 0 0,-1 2 1 0 0,0 0-1 0 0,-27-15 0 0 0,47 32-352 0 0,-1 0 0 0 0,1 1 0 0 0,-1-1 0 0 0,1 1 0 0 0,0 0 0 0 0,-1 0 0 0 0,1 0 0 0 0,-1 0 0 0 0,1 0 0 0 0,0 0 0 0 0,-1 1 0 0 0,1-1 0 0 0,-1 1 0 0 0,1 0 0 0 0,0-1 0 0 0,0 1 0 0 0,-1 0 0 0 0,1 0 0 0 0,0 1 0 0 0,0-1 0 0 0,0 0 0 0 0,0 1 0 0 0,0-1 0 0 0,0 1 1 0 0,1 0-1 0 0,-1-1 0 0 0,0 1 0 0 0,1 0 0 0 0,-2 3 0 0 0,-7 7-58 0 0,1 1 1 0 0,0-1 0 0 0,-8 18-1 0 0,5-5 235 0 0,2 0-1 0 0,0 1 0 0 0,2-1 0 0 0,1 2 0 0 0,1-1 0 0 0,1 1 0 0 0,2 0 0 0 0,0 0 1 0 0,2 0-1 0 0,1 0 0 0 0,1 0 0 0 0,2 1 0 0 0,0-1 0 0 0,2-1 0 0 0,1 1 0 0 0,1-1 1 0 0,20 50-1 0 0,-23-69-131 0 0,-1 0 0 0 0,1 0 0 0 0,0-1 0 0 0,1 0 0 0 0,-1 1-1 0 0,2-2 1 0 0,-1 1 0 0 0,0 0 0 0 0,1-1 0 0 0,0 0 0 0 0,0-1 0 0 0,1 1 0 0 0,-1-1 0 0 0,1 0 0 0 0,0-1 0 0 0,0 0 0 0 0,0 0 0 0 0,0 0 0 0 0,1-1 0 0 0,-1 0 0 0 0,1 0 0 0 0,-1-1 0 0 0,1 0 0 0 0,0-1 0 0 0,13 0 0 0 0,-7 0-25 0 0,0-1-1 0 0,-1-1 1 0 0,1 0-1 0 0,-1-1 1 0 0,0-1 0 0 0,0 0-1 0 0,0-1 1 0 0,-1 0-1 0 0,1-1 1 0 0,-1 0 0 0 0,0-1-1 0 0,-1 0 1 0 0,0-1-1 0 0,11-9 1 0 0,-8 4-95 0 0,-1-1 0 0 0,0 0 1 0 0,-1-1-1 0 0,-1 0 0 0 0,-1-1 0 0 0,0 0 0 0 0,0-1 0 0 0,-2 0 1 0 0,0 0-1 0 0,-1-1 0 0 0,-1 0 0 0 0,-1 0 0 0 0,0-1 0 0 0,-1 0 1 0 0,1-23-1 0 0,-4 25 37 0 0,-1 1 0 0 0,0 0 0 0 0,-1 0 0 0 0,-1 0 0 0 0,0 0 0 0 0,-1 0 0 0 0,-1 0 0 0 0,-1 0 0 0 0,0 1 0 0 0,-1 0 0 0 0,-1 0 0 0 0,0 0 0 0 0,-1 1 1 0 0,0 0-1 0 0,-1 1 0 0 0,-1 0 0 0 0,0 0 0 0 0,-15-14 0 0 0,25 27 64 0 0,-1-1 1 0 0,1 0 0 0 0,-1 1-1 0 0,1-1 1 0 0,-1 0 0 0 0,0 1-1 0 0,0-1 1 0 0,1 1-1 0 0,-1-1 1 0 0,0 1 0 0 0,0-1-1 0 0,0 1 1 0 0,1-1 0 0 0,-1 1-1 0 0,0 0 1 0 0,0 0-1 0 0,0-1 1 0 0,0 1 0 0 0,0 0-1 0 0,0 0 1 0 0,0 0 0 0 0,-1 0-1 0 0,2 0-9 0 0,-1 1 1 0 0,0-1-1 0 0,1 1 1 0 0,-1 0-1 0 0,1-1 0 0 0,-1 1 1 0 0,1-1-1 0 0,-1 1 0 0 0,1 0 1 0 0,-1-1-1 0 0,1 1 0 0 0,0 0 1 0 0,-1-1-1 0 0,1 1 0 0 0,0 0 1 0 0,-1 0-1 0 0,1-1 0 0 0,0 1 1 0 0,0 0-1 0 0,0 1 0 0 0,0 55-265 0 0,1-40 506 0 0,0 58 34 0 0,18 121-1 0 0,-12-156-718 0 0,1-1 0 0 0,2 0 0 0 0,2 0 0 0 0,28 63 0 0 0,-35-92 284 0 0,0-1-1 0 0,0 0 0 0 0,1 0 1 0 0,0-1-1 0 0,1 1 1 0 0,9 8-1 0 0,-13-14 32 0 0,0 0 0 0 0,0-1 0 0 0,1 1 0 0 0,-1-1 0 0 0,0 0-1 0 0,1 0 1 0 0,0 0 0 0 0,-1 0 0 0 0,1-1 0 0 0,0 1 0 0 0,0-1 0 0 0,0 0 0 0 0,0 0 0 0 0,0-1 0 0 0,0 1 0 0 0,0-1-1 0 0,0 0 1 0 0,0 0 0 0 0,5-1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610 91 2600 0 0,'0'0'6301'0'0,"-19"-13"-5543"0"0,-63-40-74 0 0,75 50-587 0 0,-1-1 1 0 0,1 1-1 0 0,-1 0 1 0 0,0 0-1 0 0,0 1 0 0 0,0 0 1 0 0,0 0-1 0 0,0 1 0 0 0,0 0 1 0 0,-1 1-1 0 0,1 0 1 0 0,0 0-1 0 0,0 0 0 0 0,-13 3 1 0 0,0 0 51 0 0,7-2-48 0 0,0 2 0 0 0,0 0 0 0 0,0 0 0 0 0,1 1-1 0 0,-1 1 1 0 0,1 1 0 0 0,0 0 0 0 0,0 0 0 0 0,1 1 0 0 0,0 1 0 0 0,0 0 0 0 0,1 0-1 0 0,0 1 1 0 0,0 1 0 0 0,1 0 0 0 0,0 0 0 0 0,1 1 0 0 0,-13 20 0 0 0,12-16-40 0 0,1 0 1 0 0,0 1-1 0 0,2 0 1 0 0,0 1 0 0 0,0 0-1 0 0,2 0 1 0 0,0 0 0 0 0,1 1-1 0 0,0-1 1 0 0,2 1 0 0 0,0 0-1 0 0,1 0 1 0 0,1 0-1 0 0,3 25 1 0 0,-1-32-34 0 0,1 0-1 0 0,1 0 1 0 0,-1 0-1 0 0,2 0 1 0 0,0-1-1 0 0,0 1 1 0 0,1-1-1 0 0,0 0 1 0 0,1-1-1 0 0,0 0 1 0 0,0 0-1 0 0,10 9 1 0 0,17 15-28 0 0,61 45-1 0 0,-77-64-33 0 0,51 36-107 0 0,-32-24 43 0 0,-1 1 0 0 0,45 46-1 0 0,-72-64 107 0 0,0 0 1 0 0,-1 1-1 0 0,-1 0 0 0 0,0 0 0 0 0,0 1 0 0 0,-1-1 0 0 0,0 2 0 0 0,-1-1 1 0 0,-1 0-1 0 0,1 1 0 0 0,-2 0 0 0 0,0 0 0 0 0,3 19 0 0 0,-5-19 23 0 0,-1 0 0 0 0,0 1 0 0 0,0-1 0 0 0,-2 0 0 0 0,1 1-1 0 0,-2-1 1 0 0,1 0 0 0 0,-2 0 0 0 0,0 0 0 0 0,0-1 0 0 0,-1 1 0 0 0,0-1-1 0 0,-1 0 1 0 0,0-1 0 0 0,-1 1 0 0 0,0-1 0 0 0,-1 0 0 0 0,0-1 0 0 0,0 0-1 0 0,-1 0 1 0 0,0-1 0 0 0,-21 14 0 0 0,11-9 23 0 0,0-2 1 0 0,-1 0-1 0 0,-1-1 1 0 0,1-1-1 0 0,-1-1 1 0 0,-1-1-1 0 0,0-1 0 0 0,0-1 1 0 0,0-1-1 0 0,0-1 1 0 0,-42 1-1 0 0,57-4-72 0 0,-5 1-137 0 0,0-1-1 0 0,0 0 1 0 0,0-1 0 0 0,1 0 0 0 0,-1-1-1 0 0,0-1 1 0 0,0 1 0 0 0,1-2 0 0 0,-15-5-1 0 0,25 8 46 0 0,0 0 0 0 0,-1 0 0 0 0,1 0 0 0 0,0 0 0 0 0,0 0 0 0 0,0 0 0 0 0,0 0 0 0 0,0-1 0 0 0,0 1 0 0 0,0 0 0 0 0,1 0 0 0 0,-1-1 0 0 0,0 1 0 0 0,1-1-1 0 0,-1 1 1 0 0,1-1 0 0 0,-1 1 0 0 0,1-1 0 0 0,0 1 0 0 0,-1-1 0 0 0,1 1 0 0 0,0-1 0 0 0,0 1 0 0 0,0-1 0 0 0,0 1 0 0 0,1-3 0 0 0,35-65-8282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27 233 1760 0 0,'0'0'7213'0'0,"-5"-14"-6555"0"0,-15-44-294 0 0,19 56-338 0 0,1 0 0 0 0,0 0 0 0 0,-1 0-1 0 0,1 0 1 0 0,0 0 0 0 0,1 0 0 0 0,-1-1 0 0 0,0 1 0 0 0,0 0 0 0 0,1 0 0 0 0,-1 0-1 0 0,1 0 1 0 0,0 0 0 0 0,0 0 0 0 0,0 0 0 0 0,-1 1 0 0 0,2-1 0 0 0,-1 0 0 0 0,0 0-1 0 0,0 1 1 0 0,1-1 0 0 0,-1 1 0 0 0,0-1 0 0 0,1 1 0 0 0,0-1 0 0 0,-1 1 0 0 0,1 0-1 0 0,0 0 1 0 0,0 0 0 0 0,-1 0 0 0 0,5-1 0 0 0,1-3 133 0 0,18-10 10 0 0,0 2 1 0 0,1 0-1 0 0,0 2 0 0 0,0 1 0 0 0,2 1 0 0 0,-1 1 0 0 0,1 2 0 0 0,0 0 1 0 0,0 2-1 0 0,0 1 0 0 0,1 2 0 0 0,55 3 0 0 0,-78-1-190 0 0,1 0 0 0 0,0 0 1 0 0,-1 0-1 0 0,1 1 0 0 0,-1 0 0 0 0,0 1 0 0 0,1-1 0 0 0,-1 1 0 0 0,0 1 0 0 0,0-1 0 0 0,-1 1 0 0 0,1 0 1 0 0,-1 0-1 0 0,0 0 0 0 0,0 1 0 0 0,6 7 0 0 0,-8-8 26 0 0,0 1 0 0 0,0 0 0 0 0,0 0 0 0 0,-1 0 0 0 0,0 0 0 0 0,0 0-1 0 0,0 1 1 0 0,0-1 0 0 0,-1 1 0 0 0,0-1 0 0 0,0 1 0 0 0,-1 0 0 0 0,1-1 0 0 0,-1 1 0 0 0,0 0 0 0 0,-1-1 0 0 0,1 1 0 0 0,-1 0 0 0 0,-3 8 0 0 0,-9 22 113 0 0,-1 0 1 0 0,-2-2 0 0 0,-2 0 0 0 0,-1 0 0 0 0,-27 34 0 0 0,-2 9 230 0 0,26-43-371 0 0,-33 61 161 0 0,50-86-219 0 0,1 0 0 0 0,0 1-1 0 0,1 0 1 0 0,0 0 0 0 0,1 0 0 0 0,0 0 0 0 0,0 0 0 0 0,0 11 0 0 0,3-19 15 0 0,-1-1 1 0 0,1 0 0 0 0,-1 1-1 0 0,1-1 1 0 0,-1 0 0 0 0,1 0-1 0 0,0 0 1 0 0,0 0 0 0 0,0 0-1 0 0,-1 0 1 0 0,1 0 0 0 0,0 0-1 0 0,0 0 1 0 0,1 0 0 0 0,-1 0-1 0 0,0 0 1 0 0,0-1 0 0 0,0 1-1 0 0,0 0 1 0 0,1-1 0 0 0,-1 1-1 0 0,0-1 1 0 0,0 0 0 0 0,1 1-1 0 0,-1-1 1 0 0,1 0 0 0 0,-1 0 0 0 0,0 0-1 0 0,1 0 1 0 0,1 0 0 0 0,51 2-1550 0 0,-45-2 1265 0 0,7 0-526 0 0,-1 0 1 0 0,1 2 0 0 0,29 5 0 0 0,-40-5 639 0 0,0-1-1 0 0,0 0 0 0 0,-1 1 1 0 0,1 0-1 0 0,-1 0 1 0 0,1 1-1 0 0,-1-1 0 0 0,0 1 1 0 0,0 0-1 0 0,0 0 1 0 0,0 0-1 0 0,0 0 0 0 0,-1 1 1 0 0,0 0-1 0 0,0-1 0 0 0,0 1 1 0 0,3 5-1 0 0,8 23-1072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7381 0 0,'0'0'9591'0'0,"2"0"-9526"0"0,4 0-58 0 0,-4 0-56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2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 1 3208 0 0,'0'0'8036'0'0,"-2"13"-8180"0"0,-1 26 285 0 0,2 0-1 0 0,2 1 1 0 0,8 55 0 0 0,1 30-65 0 0,-7 65-146 0 0,7 144 708 0 0,-4-260 204 0 0,4-1-1 0 0,27 107 1 0 0,-31-155-775 0 0,2-1 1 0 0,1 0-1 0 0,1-1 0 0 0,0 0 0 0 0,2 0 1 0 0,1-1-1 0 0,1-1 0 0 0,17 22 0 0 0,-26-37-73 0 0,1 1 0 0 0,0-1 1 0 0,1 0-1 0 0,-1 0 0 0 0,1-1 0 0 0,0 0 0 0 0,1 0 0 0 0,-1-1 0 0 0,1 0 0 0 0,0 0 0 0 0,0 0 0 0 0,0-1 0 0 0,0-1 0 0 0,1 1 0 0 0,-1-1 0 0 0,1-1 0 0 0,-1 1 0 0 0,1-2 0 0 0,0 1 0 0 0,0-1 0 0 0,-1 0 0 0 0,1-1 1 0 0,0 0-1 0 0,-1-1 0 0 0,1 1 0 0 0,14-6 0 0 0,1-2-18 0 0,-1-1 0 0 0,0-1 0 0 0,-1-1 0 0 0,0-1 0 0 0,-1-1 0 0 0,-1 0 0 0 0,0-2 0 0 0,-1 0 0 0 0,0-2 0 0 0,25-31 0 0 0,-31 35 82 0 0,-2-1 0 0 0,0-1 0 0 0,-1 0 1 0 0,-1 0-1 0 0,0-1 0 0 0,-1 0 1 0 0,-1-1-1 0 0,-1 1 0 0 0,0-1 0 0 0,-1-1 1 0 0,-1 1-1 0 0,-1-1 0 0 0,-1 1 1 0 0,1-35-1 0 0,-4 43-15 0 0,0 1 1 0 0,0-1 0 0 0,-1 0-1 0 0,0 1 1 0 0,-1-1-1 0 0,0 1 1 0 0,-1 0-1 0 0,1 0 1 0 0,-2 0 0 0 0,1 0-1 0 0,-1 1 1 0 0,-1 0-1 0 0,1 0 1 0 0,-9-9 0 0 0,3 7-28 0 0,0 0-1 0 0,0 0 1 0 0,-1 1 0 0 0,0 1 0 0 0,0 0 0 0 0,-1 1 0 0 0,0 0 0 0 0,-23-8 0 0 0,0 4-181 0 0,-1 1-1 0 0,0 1 0 0 0,-1 3 0 0 0,1 1 1 0 0,-1 1-1 0 0,-54 3 0 0 0,74 1-11 0 0,1 1 0 0 0,-1 1 0 0 0,1 0 0 0 0,0 1 0 0 0,-31 10 0 0 0,41-10-113 0 0,1 0 0 0 0,0 0 0 0 0,-1 0 0 0 0,1 1 0 0 0,0 0 0 0 0,1 0 0 0 0,-1 0 0 0 0,1 1 0 0 0,0 0 0 0 0,0 0 0 0 0,0 0 0 0 0,1 1 0 0 0,-1 0 0 0 0,1 0 0 0 0,1 0 0 0 0,-6 11 0 0 0,-3 16-3201 0 0,-3 14-1782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366 81 64 0 0,'0'0'11812'0'0,"1"-7"-11472"0"0,4-67 619 0 0,-29 96-1960 0 0,5 5 911 0 0,0 1-1 0 0,2 0 0 0 0,2 2 1 0 0,0 0-1 0 0,-10 33 0 0 0,2-9 43 0 0,-84 221-685 0 0,51-124 974 0 0,45-126-174 0 0,2 2 0 0 0,1-1 0 0 0,1 1 1 0 0,1 0-1 0 0,-4 55 0 0 0,10-81-80 0 0,1 0-1 0 0,-1 0 1 0 0,1 0-1 0 0,-1 0 1 0 0,1 0-1 0 0,0 0 1 0 0,-1-1 0 0 0,1 1-1 0 0,0 0 1 0 0,-1 0-1 0 0,1-1 1 0 0,0 1-1 0 0,0-1 1 0 0,0 1-1 0 0,0-1 1 0 0,0 1 0 0 0,0-1-1 0 0,-1 1 1 0 0,1-1-1 0 0,0 0 1 0 0,0 1-1 0 0,0-1 1 0 0,0 0 0 0 0,0 0-1 0 0,0 0 1 0 0,1 0-1 0 0,-1 0 1 0 0,0 0-1 0 0,0 0 1 0 0,0 0 0 0 0,0 0-1 0 0,0 0 1 0 0,0-1-1 0 0,0 1 1 0 0,0 0-1 0 0,1-1 1 0 0,41-10 454 0 0,34-26-280 0 0,-2-3 1 0 0,98-68-1 0 0,123-120 352 0 0,-148 87-900 0 0,-65 59-115 0 0,-101 102 39 0 0,1 0-1 0 0,1 0 1 0 0,-23 41-1 0 0,-40 85 432 0 0,35-56 492 0 0,-36 105-1 0 0,70-164-13 0 0,0 1 0 0 0,2 0-1 0 0,2 1 1 0 0,0 0 0 0 0,3 0 0 0 0,0 0-1 0 0,4 45 1 0 0,-1-75-424 0 0,0 0 0 0 0,0 0 1 0 0,1 1-1 0 0,-1-1 0 0 0,1 0 0 0 0,0 0 0 0 0,0 1 1 0 0,0-1-1 0 0,1 0 0 0 0,-1 0 0 0 0,1 0 0 0 0,-1-1 1 0 0,1 1-1 0 0,0 0 0 0 0,0-1 0 0 0,0 1 0 0 0,1-1 1 0 0,-1 1-1 0 0,1-1 0 0 0,-1 0 0 0 0,1 0 0 0 0,0 0 1 0 0,-1-1-1 0 0,1 1 0 0 0,0 0 0 0 0,0-1 0 0 0,0 0 1 0 0,1 0-1 0 0,-1 0 0 0 0,0 0 0 0 0,0 0 0 0 0,0-1 1 0 0,1 0-1 0 0,-1 1 0 0 0,0-1 0 0 0,1 0 0 0 0,-1-1 1 0 0,0 1-1 0 0,7-2 0 0 0,5 0 24 0 0,0-1 0 0 0,1-1 0 0 0,-2-1 1 0 0,1 0-1 0 0,0-1 0 0 0,-1 0 0 0 0,17-11 0 0 0,11-11-78 0 0,-2-1-1 0 0,0-2 1 0 0,-2-2-1 0 0,-2-2 1 0 0,36-43-1 0 0,147-207 455 0 0,-214 278-397 0 0,34-52 100 0 0,-3-2 0 0 0,32-76-1 0 0,-54 107-166 0 0,-9 21-39 0 0,0 0 1 0 0,1 0 0 0 0,0 0-1 0 0,0 0 1 0 0,1 1-1 0 0,0 0 1 0 0,0 1-1 0 0,13-10 1 0 0,-15 13-203 0 0,0 0 0 0 0,1 1 0 0 0,0 0 0 0 0,0 0 0 0 0,-1 0 0 0 0,10-2 0 0 0,-10 4-266 0 0,-1-1 0 0 0,1 2 0 0 0,-1-1 0 0 0,1 1 0 0 0,0-1-1 0 0,-1 1 1 0 0,1 0 0 0 0,0 1 0 0 0,7 1 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318 0 836 0 0,'0'0'10154'0'0,"-28"34"-10572"0"0,-121 172 465 0 0,123-165 403 0 0,2 1-1 0 0,1 1 0 0 0,-20 57 0 0 0,37-78-183 0 0,0 0 1 0 0,2 0-1 0 0,0 1 1 0 0,1-1-1 0 0,2 1 1 0 0,0 0-1 0 0,4 35 1 0 0,-3-56-269 0 0,0 0 0 0 0,1 0 0 0 0,-1 0 1 0 0,0 0-1 0 0,1 0 0 0 0,0 0 0 0 0,-1 0 0 0 0,1 0 0 0 0,0 0 0 0 0,0 0 0 0 0,0-1 1 0 0,0 1-1 0 0,1 0 0 0 0,-1-1 0 0 0,0 1 0 0 0,1 0 0 0 0,-1-1 0 0 0,1 0 0 0 0,-1 1 1 0 0,4 1-1 0 0,-2-1-1 0 0,1-1 1 0 0,-1 1-1 0 0,1-1 1 0 0,0 0-1 0 0,0 0 0 0 0,0 0 1 0 0,0 0-1 0 0,-1-1 1 0 0,1 0-1 0 0,6 0 1 0 0,4-1 4 0 0,1 0 1 0 0,-1-1-1 0 0,1-1 0 0 0,26-9 1 0 0,52-26-172 0 0,-2-5 1 0 0,141-88-1 0 0,-182 102 297 0 0,-28 16-34 0 0,7-3 82 0 0,-1-2 1 0 0,47-38-1 0 0,-70 52-115 0 0,0 0-1 0 0,0-1 1 0 0,0 1 0 0 0,-1-1-1 0 0,0 0 1 0 0,0 0 0 0 0,0-1-1 0 0,-1 1 1 0 0,1-1 0 0 0,-2 0-1 0 0,1 0 1 0 0,0 0 0 0 0,-1 0-1 0 0,0 0 1 0 0,-1-1 0 0 0,1 1-1 0 0,-1-1 1 0 0,0 1 0 0 0,-1-1-1 0 0,0-11 1 0 0,-2 12-23 0 0,0-1 0 0 0,0 1 0 0 0,-1 0 0 0 0,0 0 0 0 0,0 0 0 0 0,0 0 0 0 0,-1 0 0 0 0,0 0 0 0 0,0 1 0 0 0,0 0-1 0 0,-1 0 1 0 0,0 0 0 0 0,0 1 0 0 0,0-1 0 0 0,-12-6 0 0 0,-7-5-20 0 0,-2 1 0 0 0,-32-15-1 0 0,31 18-66 0 0,0 0 0 0 0,0 2 0 0 0,-1 1 0 0 0,0 1 0 0 0,-1 2 0 0 0,0 0 0 0 0,0 2-1 0 0,0 1 1 0 0,0 2 0 0 0,-49 3 0 0 0,67 0-154 0 0,0 0 0 0 0,1 1 0 0 0,-1 0 1 0 0,1 1-1 0 0,0 0 0 0 0,0 1 0 0 0,0 0 0 0 0,1 0 0 0 0,-13 11 0 0 0,-39 42-7289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513 54 2764 0 0,'0'0'9447'0'0,"16"-9"-9350"0"0,50-27-16 0 0,-62 35-62 0 0,-1-1 0 0 0,1 1 1 0 0,0 0-1 0 0,0 0 0 0 0,-1 0 0 0 0,1 0 0 0 0,0 1 0 0 0,0-1 0 0 0,0 1 0 0 0,0 0 1 0 0,0 0-1 0 0,0 1 0 0 0,0-1 0 0 0,0 1 0 0 0,-1 0 0 0 0,1 0 0 0 0,0 0 1 0 0,5 3-1 0 0,1 1 85 0 0,-1 0 1 0 0,1 1 0 0 0,-2 0-1 0 0,14 12 1 0 0,-12-10-6 0 0,0 1-68 0 0,0-1 1 0 0,0 2 0 0 0,-1-1 0 0 0,0 2 0 0 0,-1-1 0 0 0,0 1 0 0 0,0 0 0 0 0,-1 1 0 0 0,-1-1 0 0 0,0 1-1 0 0,-1 1 1 0 0,8 24 0 0 0,-11-28-51 0 0,-1 0-1 0 0,0 0 0 0 0,0 0 0 0 0,-1 0 1 0 0,0 0-1 0 0,0 1 0 0 0,-1-1 1 0 0,0 0-1 0 0,-1 0 0 0 0,0 0 1 0 0,0-1-1 0 0,-1 1 0 0 0,0 0 0 0 0,-1-1 1 0 0,0 0-1 0 0,0 0 0 0 0,-1 0 1 0 0,0 0-1 0 0,-11 13 0 0 0,2-7-16 0 0,1-1 0 0 0,-2 0 0 0 0,0-1 0 0 0,-1 0 0 0 0,0-2 0 0 0,0 0 0 0 0,-1 0 0 0 0,0-2 0 0 0,-1 0 0 0 0,0-1 0 0 0,-26 7 0 0 0,-10-1 194 0 0,0-2 0 0 0,-95 8 0 0 0,95-14 269 0 0,0-2 0 0 0,-1-2-1 0 0,1-3 1 0 0,-57-9 0 0 0,230 32-460 0 0,-69-3 67 0 0,0 2-1 0 0,53 31 1 0 0,-22-10-484 0 0,-65-36 102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160 0 8309 0 0,'0'0'10965'0'0,"-6"1"-11320"0"0,-1 0 111 0 0,1 1-1 0 0,-1 0 1 0 0,0 1 0 0 0,1-1 0 0 0,0 1-1 0 0,-1 0 1 0 0,1 1 0 0 0,0 0-1 0 0,1 0 1 0 0,-1 0 0 0 0,-9 10-1 0 0,-54 66-6852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1736 2879 3616 0 0,'1'14'11235'0'0,"4"-15"-11157"0"0,0-1 1 0 0,0 0-1 0 0,0 0 1 0 0,0 0-1 0 0,0-1 1 0 0,-1 0-1 0 0,1 0 1 0 0,-1 0-1 0 0,0 0 0 0 0,0-1 1 0 0,0 0-1 0 0,0 0 1 0 0,0 0-1 0 0,-1 0 1 0 0,0 0-1 0 0,0-1 1 0 0,0 1-1 0 0,0-1 1 0 0,-1 0-1 0 0,3-8 1 0 0,2-3-64 0 0,-1 0 1 0 0,-1-1 0 0 0,-1 0-1 0 0,0 0 1 0 0,1-19 0 0 0,3-64 114 0 0,-5 0 1 0 0,-5 1-1 0 0,-19-144 1 0 0,6 167-278 0 0,-4 2 1 0 0,-46-120-1 0 0,19 62 25 0 0,-43-110 9 0 0,67 184 130 0 0,-5-5-44 0 0,-3 1 1 0 0,-52-80-1 0 0,-89-107-33 0 0,170 247 62 0 0,-35-44 27 0 0,-2 1 0 0 0,-2 1 0 0 0,-50-41 0 0 0,-144-104 112 0 0,154 128-127 0 0,-6-5 21 0 0,-4 5 1 0 0,-2 3 0 0 0,-164-75-1 0 0,242 126-60 0 0,-1 1 1 0 0,1 0-1 0 0,-1 1 0 0 0,0 1 0 0 0,0 0 0 0 0,0 1 0 0 0,-18-1 1 0 0,21 2-110 0 0,0 0 0 0 0,0-1 0 0 0,1-1 0 0 0,-1 0 1 0 0,-11-6-1 0 0,10 5-272 0 0,13 4 435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0 430 2704 0 0,'0'0'10459'0'0,"18"-14"-10117"0"0,-5 3-290 0 0,26-21 400 0 0,68-42 0 0 0,-21 29 183 0 0,147-56 1 0 0,102-12-3338 0 0,-212 74-2213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 1 1332 0 0,'0'0'6257'0'0,"-2"15"-5829"0"0,-3 39 359 0 0,3-1 0 0 0,1 1-1 0 0,13 97 1 0 0,7-83-554 0 0,2-2 0 0 0,3 0 0 0 0,49 94 0 0 0,-13-29-2499 0 0,-53-113 283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12 2284 0 0,'0'0'10078'0'0,"6"-12"-10094"0"0,-7 33 137 0 0,1 1 0 0 0,0-1-1 0 0,2 0 1 0 0,1-1 0 0 0,1 1 0 0 0,0 0 0 0 0,1-1 0 0 0,2 0 0 0 0,0 0-1 0 0,10 20 1 0 0,36 51 566 0 0,109 143-1 0 0,18 27-833 0 0,-158-219 79 0 0,-21-40 78 0 0,0 0 0 0 0,0 0 1 0 0,0 0-1 0 0,0 0 0 0 0,-1 0 1 0 0,1 1-1 0 0,-1-1 1 0 0,1 0-1 0 0,-1 0 0 0 0,0 0 1 0 0,0 0-1 0 0,0 1 0 0 0,0-1 1 0 0,0 0-1 0 0,0 0 1 0 0,-1 0-1 0 0,1 0 0 0 0,-1 1 1 0 0,0 1-1 0 0,-15 3 231 0 0,12-6-238 0 0,15-5-49 0 0,56-21 80 0 0,76-41 0 0 0,-40 17-94 0 0,26-8 91 0 0,235-110-265 0 0,-250 108-1556 0 0,117-80 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0 292 508 0 0,'0'0'4896'0'0,"2"-7"-4211"0"0,0 1-325 0 0,-1 0 0 0 0,0 0-1 0 0,0 0 1 0 0,-1-1 0 0 0,0 1-1 0 0,0 0 1 0 0,0 0 0 0 0,0 0 0 0 0,-1-1-1 0 0,0 1 1 0 0,-4-9 0 0 0,6 50-1154 0 0,8 30 755 0 0,12-1-197 0 0,3 0 1 0 0,2-2-1 0 0,64 109 0 0 0,33 76 405 0 0,-80-146 1359 0 0,69 115 0 0 0,-110-213-1493 0 0,0 0-1 0 0,1 1 1 0 0,-1-1-1 0 0,1 0 1 0 0,0-1-1 0 0,0 1 1 0 0,0 0-1 0 0,0-1 1 0 0,0 1-1 0 0,0-1 1 0 0,1 0-1 0 0,-1 0 1 0 0,1-1 0 0 0,0 1-1 0 0,-1-1 1 0 0,1 0-1 0 0,0 0 1 0 0,0 0-1 0 0,0 0 1 0 0,0 0-1 0 0,0-1 1 0 0,0 0-1 0 0,6 0 1 0 0,-5 0 2 0 0,0-1 0 0 0,0 0 0 0 0,1 1 0 0 0,-1-2 0 0 0,0 1 0 0 0,-1-1 0 0 0,1 1 0 0 0,0-1 1 0 0,0-1-1 0 0,-1 1 0 0 0,1-1 0 0 0,-1 1 0 0 0,0-1 0 0 0,0 0 0 0 0,0-1 0 0 0,0 1 0 0 0,5-6 0 0 0,-1-4 6 0 0,0 1 1 0 0,-1-1-1 0 0,0-1 0 0 0,-1 1 0 0 0,0-1 1 0 0,-1 0-1 0 0,0 0 0 0 0,-2-1 0 0 0,0 1 1 0 0,0-1-1 0 0,-1 0 0 0 0,0-24 0 0 0,-4-15 1 0 0,-1 0-1 0 0,-14-63 1 0 0,0-11-77 0 0,12 62-104 0 0,2-1-1 0 0,13-124 1 0 0,4 138-144 0 0,-2 90-1501 0 0,12 99 1909 0 0,7 26 686 0 0,-19-120-420 0 0,2-1 1 0 0,2 0-1 0 0,2-1 0 0 0,35 59 1 0 0,-40-79-296 0 0,1 0 0 0 0,1 0 1 0 0,1-2-1 0 0,0 0 0 0 0,1 0 1 0 0,2-2-1 0 0,-1 0 0 0 0,2-1 1 0 0,34 20-1 0 0,-47-31-88 0 0,0 0 1 0 0,0-1-1 0 0,0 0 0 0 0,0 0 0 0 0,1-1 0 0 0,-1 0 1 0 0,1 0-1 0 0,-1 0 0 0 0,1-1 0 0 0,0-1 1 0 0,0 1-1 0 0,0-1 0 0 0,-1 0 0 0 0,1-1 0 0 0,13-2 1 0 0,-16 1 0 0 0,0 0 1 0 0,0 0-1 0 0,0-1 0 0 0,0 1 1 0 0,0-1-1 0 0,-1 0 1 0 0,0-1-1 0 0,1 1 0 0 0,-1-1 1 0 0,0 1-1 0 0,-1-1 1 0 0,1 0-1 0 0,-1-1 0 0 0,1 1 1 0 0,-1-1-1 0 0,-1 1 1 0 0,1-1-1 0 0,-1 0 0 0 0,1 0 1 0 0,-1 0-1 0 0,-1 0 1 0 0,1-1-1 0 0,0-5 0 0 0,3-17-140 0 0,-1 0 0 0 0,-1 0 0 0 0,-2 0 0 0 0,-1 0 0 0 0,-1 0 0 0 0,-1 0 0 0 0,-2 0-1 0 0,-1 0 1 0 0,-1 1 0 0 0,-11-32 0 0 0,-6-7 49 0 0,-2 1 0 0 0,-67-119 0 0 0,75 155 100 0 0,-66-130 568 0 0,71 133-768 0 0,2 0 1 0 0,1-1-1 0 0,1-1 1 0 0,-6-35-1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6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459 278 1892 0 0,'0'0'4177'0'0,"-11"-13"-3039"0"0,4 5-1033 0 0,-95-108 3281 0 0,73 88-2660 0 0,9 8-402 0 0,-1 0 0 0 0,-1 2 1 0 0,0 0-1 0 0,-27-15 0 0 0,47 32-352 0 0,-1 0 0 0 0,1 1 0 0 0,-1-1 0 0 0,1 1 0 0 0,0 0 0 0 0,-1 0 0 0 0,1 0 0 0 0,-1 0 0 0 0,1 0 0 0 0,0 0 0 0 0,-1 1 0 0 0,1-1 0 0 0,-1 1 0 0 0,1 0 0 0 0,0-1 0 0 0,0 1 0 0 0,-1 0 0 0 0,1 0 0 0 0,0 1 0 0 0,0-1 0 0 0,0 0 0 0 0,0 1 0 0 0,0-1 0 0 0,0 1 1 0 0,1 0-1 0 0,-1-1 0 0 0,0 1 0 0 0,1 0 0 0 0,-2 3 0 0 0,-7 7-58 0 0,1 1 1 0 0,0-1 0 0 0,-8 18-1 0 0,5-5 235 0 0,2 0-1 0 0,0 1 0 0 0,2-1 0 0 0,1 2 0 0 0,1-1 0 0 0,1 1 0 0 0,2 0 0 0 0,0 0 1 0 0,2 0-1 0 0,1 0 0 0 0,1 0 0 0 0,2 1 0 0 0,0-1 0 0 0,2-1 0 0 0,1 1 0 0 0,1-1 1 0 0,20 50-1 0 0,-23-69-131 0 0,-1 0 0 0 0,1 0 0 0 0,0-1 0 0 0,1 0 0 0 0,-1 1-1 0 0,2-2 1 0 0,-1 1 0 0 0,0 0 0 0 0,1-1 0 0 0,0 0 0 0 0,0-1 0 0 0,1 1 0 0 0,-1-1 0 0 0,1 0 0 0 0,0-1 0 0 0,0 0 0 0 0,0 0 0 0 0,0 0 0 0 0,1-1 0 0 0,-1 0 0 0 0,1 0 0 0 0,-1-1 0 0 0,1 0 0 0 0,0-1 0 0 0,13 0 0 0 0,-7 0-25 0 0,0-1-1 0 0,-1-1 1 0 0,1 0-1 0 0,-1-1 1 0 0,0-1 0 0 0,0 0-1 0 0,0-1 1 0 0,-1 0-1 0 0,1-1 1 0 0,-1 0 0 0 0,0-1-1 0 0,-1 0 1 0 0,0-1-1 0 0,11-9 1 0 0,-8 4-95 0 0,-1-1 0 0 0,0 0 1 0 0,-1-1-1 0 0,-1 0 0 0 0,-1-1 0 0 0,0 0 0 0 0,0-1 0 0 0,-2 0 1 0 0,0 0-1 0 0,-1-1 0 0 0,-1 0 0 0 0,-1 0 0 0 0,0-1 0 0 0,-1 0 1 0 0,1-23-1 0 0,-4 25 37 0 0,-1 1 0 0 0,0 0 0 0 0,-1 0 0 0 0,-1 0 0 0 0,0 0 0 0 0,-1 0 0 0 0,-1 0 0 0 0,-1 0 0 0 0,0 1 0 0 0,-1 0 0 0 0,-1 0 0 0 0,0 0 0 0 0,-1 1 1 0 0,0 0-1 0 0,-1 1 0 0 0,-1 0 0 0 0,0 0 0 0 0,-15-14 0 0 0,25 27 64 0 0,-1-1 1 0 0,1 0 0 0 0,-1 1-1 0 0,1-1 1 0 0,-1 0 0 0 0,0 1-1 0 0,0-1 1 0 0,1 1-1 0 0,-1-1 1 0 0,0 1 0 0 0,0-1-1 0 0,0 1 1 0 0,1-1 0 0 0,-1 1-1 0 0,0 0 1 0 0,0 0-1 0 0,0-1 1 0 0,0 1 0 0 0,0 0-1 0 0,0 0 1 0 0,0 0 0 0 0,-1 0-1 0 0,2 0-9 0 0,-1 1 1 0 0,0-1-1 0 0,1 1 1 0 0,-1 0-1 0 0,1-1 0 0 0,-1 1 1 0 0,1-1-1 0 0,-1 1 0 0 0,1 0 1 0 0,-1-1-1 0 0,1 1 0 0 0,0 0 1 0 0,-1-1-1 0 0,1 1 0 0 0,0 0 1 0 0,-1 0-1 0 0,1-1 0 0 0,0 1 1 0 0,0 0-1 0 0,0 1 0 0 0,0 55-265 0 0,1-40 506 0 0,0 58 34 0 0,18 121-1 0 0,-12-156-718 0 0,1-1 0 0 0,2 0 0 0 0,2 0 0 0 0,28 63 0 0 0,-35-92 284 0 0,0-1-1 0 0,0 0 0 0 0,1 0 1 0 0,0-1-1 0 0,1 1 1 0 0,9 8-1 0 0,-13-14 32 0 0,0 0 0 0 0,0-1 0 0 0,1 1 0 0 0,-1-1 0 0 0,0 0-1 0 0,1 0 1 0 0,0 0 0 0 0,-1 0 0 0 0,1-1 0 0 0,0 1 0 0 0,0-1 0 0 0,0 0 0 0 0,0 0 0 0 0,0-1 0 0 0,0 1 0 0 0,0-1-1 0 0,0 0 1 0 0,0 0 0 0 0,5-1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2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223 0 312 0 0,'0'0'12919'0'0,"8"19"-11980"0"0,-2-1-696 0 0,6 13 297 0 0,1 0 0 0 0,19 31 0 0 0,13 22 577 0 0,-3 2 0 0 0,32 95-1 0 0,-56-128-1026 0 0,-2 2-1 0 0,-2 0 1 0 0,-3 0 0 0 0,7 104-1 0 0,-17-147-53 0 0,-1 0 0 0 0,0 0 0 0 0,-1 0 0 0 0,0 0 0 0 0,-1 0 0 0 0,-1 0 0 0 0,0-1 0 0 0,-6 17 0 0 0,7-23-14 0 0,-1 0-1 0 0,1-1 1 0 0,-1 0 0 0 0,0 1 0 0 0,0-1 0 0 0,-1 0-1 0 0,1-1 1 0 0,-1 1 0 0 0,0-1 0 0 0,0 1-1 0 0,0-1 1 0 0,0 0 0 0 0,-1-1 0 0 0,1 1 0 0 0,-1-1-1 0 0,0 0 1 0 0,0 0 0 0 0,1 0 0 0 0,-1 0 0 0 0,0-1-1 0 0,-1 0 1 0 0,-5 0 0 0 0,-10 2-186 0 0,-1-2 1 0 0,1-1-1 0 0,-1 0 0 0 0,0-2 1 0 0,1-1-1 0 0,-1 0 1 0 0,-36-11-1 0 0,31 5-644 0 0,0-1 0 0 0,0-1 0 0 0,1-1 0 0 0,0-1 0 0 0,-32-23 0 0 0,42 19-184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610 91 2600 0 0,'0'0'6301'0'0,"-19"-13"-5543"0"0,-63-40-74 0 0,75 50-587 0 0,-1-1 1 0 0,1 1-1 0 0,-1 0 1 0 0,0 0-1 0 0,0 1 0 0 0,0 0 1 0 0,0 0-1 0 0,0 1 0 0 0,0 0 1 0 0,-1 1-1 0 0,1 0 1 0 0,0 0-1 0 0,0 0 0 0 0,-13 3 1 0 0,0 0 51 0 0,7-2-48 0 0,0 2 0 0 0,0 0 0 0 0,0 0 0 0 0,1 1-1 0 0,-1 1 1 0 0,1 1 0 0 0,0 0 0 0 0,0 0 0 0 0,1 1 0 0 0,0 1 0 0 0,0 0 0 0 0,1 0-1 0 0,0 1 1 0 0,0 1 0 0 0,1 0 0 0 0,0 0 0 0 0,1 1 0 0 0,-13 20 0 0 0,12-16-40 0 0,1 0 1 0 0,0 1-1 0 0,2 0 1 0 0,0 1 0 0 0,0 0-1 0 0,2 0 1 0 0,0 0 0 0 0,1 1-1 0 0,0-1 1 0 0,2 1 0 0 0,0 0-1 0 0,1 0 1 0 0,1 0-1 0 0,3 25 1 0 0,-1-32-34 0 0,1 0-1 0 0,1 0 1 0 0,-1 0-1 0 0,2 0 1 0 0,0-1-1 0 0,0 1 1 0 0,1-1-1 0 0,0 0 1 0 0,1-1-1 0 0,0 0 1 0 0,0 0-1 0 0,10 9 1 0 0,17 15-28 0 0,61 45-1 0 0,-77-64-33 0 0,51 36-107 0 0,-32-24 43 0 0,-1 1 0 0 0,45 46-1 0 0,-72-64 107 0 0,0 0 1 0 0,-1 1-1 0 0,-1 0 0 0 0,0 0 0 0 0,0 1 0 0 0,-1-1 0 0 0,0 2 0 0 0,-1-1 1 0 0,-1 0-1 0 0,1 1 0 0 0,-2 0 0 0 0,0 0 0 0 0,3 19 0 0 0,-5-19 23 0 0,-1 0 0 0 0,0 1 0 0 0,0-1 0 0 0,-2 0 0 0 0,1 1-1 0 0,-2-1 1 0 0,1 0 0 0 0,-2 0 0 0 0,0 0 0 0 0,0-1 0 0 0,-1 1 0 0 0,0-1-1 0 0,-1 0 1 0 0,0-1 0 0 0,-1 1 0 0 0,0-1 0 0 0,-1 0 0 0 0,0-1 0 0 0,0 0-1 0 0,-1 0 1 0 0,0-1 0 0 0,-21 14 0 0 0,11-9 23 0 0,0-2 1 0 0,-1 0-1 0 0,-1-1 1 0 0,1-1-1 0 0,-1-1 1 0 0,-1-1-1 0 0,0-1 0 0 0,0-1 1 0 0,0-1-1 0 0,0-1 1 0 0,-42 1-1 0 0,57-4-72 0 0,-5 1-137 0 0,0-1-1 0 0,0 0 1 0 0,0-1 0 0 0,1 0 0 0 0,-1-1-1 0 0,0-1 1 0 0,0 1 0 0 0,1-2 0 0 0,-15-5-1 0 0,25 8 46 0 0,0 0 0 0 0,-1 0 0 0 0,1 0 0 0 0,0 0 0 0 0,0 0 0 0 0,0 0 0 0 0,0 0 0 0 0,0-1 0 0 0,0 1 0 0 0,0 0 0 0 0,1 0 0 0 0,-1-1 0 0 0,0 1 0 0 0,1-1-1 0 0,-1 1 1 0 0,1-1 0 0 0,-1 1 0 0 0,1-1 0 0 0,0 1 0 0 0,-1-1 0 0 0,1 1 0 0 0,0-1 0 0 0,0 1 0 0 0,0-1 0 0 0,0 1 0 0 0,1-3 0 0 0,35-65-8282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27 233 1760 0 0,'0'0'7213'0'0,"-5"-14"-6555"0"0,-15-44-294 0 0,19 56-338 0 0,1 0 0 0 0,0 0 0 0 0,-1 0-1 0 0,1 0 1 0 0,0 0 0 0 0,1 0 0 0 0,-1-1 0 0 0,0 1 0 0 0,0 0 0 0 0,1 0 0 0 0,-1 0-1 0 0,1 0 1 0 0,0 0 0 0 0,0 0 0 0 0,0 0 0 0 0,-1 1 0 0 0,2-1 0 0 0,-1 0 0 0 0,0 0-1 0 0,0 1 1 0 0,1-1 0 0 0,-1 1 0 0 0,0-1 0 0 0,1 1 0 0 0,0-1 0 0 0,-1 1 0 0 0,1 0-1 0 0,0 0 1 0 0,0 0 0 0 0,-1 0 0 0 0,5-1 0 0 0,1-3 133 0 0,18-10 10 0 0,0 2 1 0 0,1 0-1 0 0,0 2 0 0 0,0 1 0 0 0,2 1 0 0 0,-1 1 0 0 0,1 2 0 0 0,0 0 1 0 0,0 2-1 0 0,0 1 0 0 0,1 2 0 0 0,55 3 0 0 0,-78-1-190 0 0,1 0 0 0 0,0 0 1 0 0,-1 0-1 0 0,1 1 0 0 0,-1 0 0 0 0,0 1 0 0 0,1-1 0 0 0,-1 1 0 0 0,0 1 0 0 0,0-1 0 0 0,-1 1 0 0 0,1 0 1 0 0,-1 0-1 0 0,0 0 0 0 0,0 1 0 0 0,6 7 0 0 0,-8-8 26 0 0,0 1 0 0 0,0 0 0 0 0,0 0 0 0 0,-1 0 0 0 0,0 0 0 0 0,0 0-1 0 0,0 1 1 0 0,0-1 0 0 0,-1 1 0 0 0,0-1 0 0 0,0 1 0 0 0,-1 0 0 0 0,1-1 0 0 0,-1 1 0 0 0,0 0 0 0 0,-1-1 0 0 0,1 1 0 0 0,-1 0 0 0 0,-3 8 0 0 0,-9 22 113 0 0,-1 0 1 0 0,-2-2 0 0 0,-2 0 0 0 0,-1 0 0 0 0,-27 34 0 0 0,-2 9 230 0 0,26-43-371 0 0,-33 61 161 0 0,50-86-219 0 0,1 0 0 0 0,0 1-1 0 0,1 0 1 0 0,0 0 0 0 0,1 0 0 0 0,0 0 0 0 0,0 0 0 0 0,0 11 0 0 0,3-19 15 0 0,-1-1 1 0 0,1 0 0 0 0,-1 1-1 0 0,1-1 1 0 0,-1 0 0 0 0,1 0-1 0 0,0 0 1 0 0,0 0 0 0 0,0 0-1 0 0,-1 0 1 0 0,1 0 0 0 0,0 0-1 0 0,0 0 1 0 0,1 0 0 0 0,-1 0-1 0 0,0 0 1 0 0,0-1 0 0 0,0 1-1 0 0,0 0 1 0 0,1-1 0 0 0,-1 1-1 0 0,0-1 1 0 0,0 0 0 0 0,1 1-1 0 0,-1-1 1 0 0,1 0 0 0 0,-1 0 0 0 0,0 0-1 0 0,1 0 1 0 0,1 0 0 0 0,51 2-1550 0 0,-45-2 1265 0 0,7 0-526 0 0,-1 0 1 0 0,1 2 0 0 0,29 5 0 0 0,-40-5 639 0 0,0-1-1 0 0,0 0 0 0 0,-1 1 1 0 0,1 0-1 0 0,-1 0 1 0 0,1 1-1 0 0,-1-1 0 0 0,0 1 1 0 0,0 0-1 0 0,0 0 1 0 0,0 0-1 0 0,0 0 0 0 0,-1 1 1 0 0,0 0-1 0 0,0-1 0 0 0,0 1 1 0 0,3 5-1 0 0,8 23-1072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7381 0 0,'0'0'9591'0'0,"2"0"-9526"0"0,4 0-58 0 0,-4 0-56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366 81 64 0 0,'0'0'11812'0'0,"1"-7"-11472"0"0,4-67 619 0 0,-29 96-1960 0 0,5 5 911 0 0,0 1-1 0 0,2 0 0 0 0,2 2 1 0 0,0 0-1 0 0,-10 33 0 0 0,2-9 43 0 0,-84 221-685 0 0,51-124 974 0 0,45-126-174 0 0,2 2 0 0 0,1-1 0 0 0,1 1 1 0 0,1 0-1 0 0,-4 55 0 0 0,10-81-80 0 0,1 0-1 0 0,-1 0 1 0 0,1 0-1 0 0,-1 0 1 0 0,1 0-1 0 0,0 0 1 0 0,-1-1 0 0 0,1 1-1 0 0,0 0 1 0 0,-1 0-1 0 0,1-1 1 0 0,0 1-1 0 0,0-1 1 0 0,0 1-1 0 0,0-1 1 0 0,0 1 0 0 0,0-1-1 0 0,-1 1 1 0 0,1-1-1 0 0,0 0 1 0 0,0 1-1 0 0,0-1 1 0 0,0 0 0 0 0,0 0-1 0 0,0 0 1 0 0,1 0-1 0 0,-1 0 1 0 0,0 0-1 0 0,0 0 1 0 0,0 0 0 0 0,0 0-1 0 0,0 0 1 0 0,0-1-1 0 0,0 1 1 0 0,0 0-1 0 0,1-1 1 0 0,41-10 454 0 0,34-26-280 0 0,-2-3 1 0 0,98-68-1 0 0,123-120 352 0 0,-148 87-900 0 0,-65 59-115 0 0,-101 102 39 0 0,1 0-1 0 0,1 0 1 0 0,-23 41-1 0 0,-40 85 432 0 0,35-56 492 0 0,-36 105-1 0 0,70-164-13 0 0,0 1 0 0 0,2 0-1 0 0,2 1 1 0 0,0 0 0 0 0,3 0 0 0 0,0 0-1 0 0,4 45 1 0 0,-1-75-424 0 0,0 0 0 0 0,0 0 1 0 0,1 1-1 0 0,-1-1 0 0 0,1 0 0 0 0,0 0 0 0 0,0 1 1 0 0,0-1-1 0 0,1 0 0 0 0,-1 0 0 0 0,1 0 0 0 0,-1-1 1 0 0,1 1-1 0 0,0 0 0 0 0,0-1 0 0 0,0 1 0 0 0,1-1 1 0 0,-1 1-1 0 0,1-1 0 0 0,-1 0 0 0 0,1 0 0 0 0,0 0 1 0 0,-1-1-1 0 0,1 1 0 0 0,0 0 0 0 0,0-1 0 0 0,0 0 1 0 0,1 0-1 0 0,-1 0 0 0 0,0 0 0 0 0,0 0 0 0 0,0-1 1 0 0,1 0-1 0 0,-1 1 0 0 0,0-1 0 0 0,1 0 0 0 0,-1-1 1 0 0,0 1-1 0 0,7-2 0 0 0,5 0 24 0 0,0-1 0 0 0,1-1 0 0 0,-2-1 1 0 0,1 0-1 0 0,0-1 0 0 0,-1 0 0 0 0,17-11 0 0 0,11-11-78 0 0,-2-1-1 0 0,0-2 1 0 0,-2-2-1 0 0,-2-2 1 0 0,36-43-1 0 0,147-207 455 0 0,-214 278-397 0 0,34-52 100 0 0,-3-2 0 0 0,32-76-1 0 0,-54 107-166 0 0,-9 21-39 0 0,0 0 1 0 0,1 0 0 0 0,0 0-1 0 0,0 0 1 0 0,1 1-1 0 0,0 0 1 0 0,0 1-1 0 0,13-10 1 0 0,-15 13-203 0 0,0 0 0 0 0,1 1 0 0 0,0 0 0 0 0,0 0 0 0 0,-1 0 0 0 0,10-2 0 0 0,-10 4-266 0 0,-1-1 0 0 0,1 2 0 0 0,-1-1 0 0 0,1 1 0 0 0,0-1-1 0 0,-1 1 1 0 0,1 0 0 0 0,0 1 0 0 0,7 1 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318 0 836 0 0,'0'0'10154'0'0,"-28"34"-10572"0"0,-121 172 465 0 0,123-165 403 0 0,2 1-1 0 0,1 1 0 0 0,-20 57 0 0 0,37-78-183 0 0,0 0 1 0 0,2 0-1 0 0,0 1 1 0 0,1-1-1 0 0,2 1 1 0 0,0 0-1 0 0,4 35 1 0 0,-3-56-269 0 0,0 0 0 0 0,1 0 0 0 0,-1 0 1 0 0,0 0-1 0 0,1 0 0 0 0,0 0 0 0 0,-1 0 0 0 0,1 0 0 0 0,0 0 0 0 0,0 0 0 0 0,0-1 1 0 0,0 1-1 0 0,1 0 0 0 0,-1-1 0 0 0,0 1 0 0 0,1 0 0 0 0,-1-1 0 0 0,1 0 0 0 0,-1 1 1 0 0,4 1-1 0 0,-2-1-1 0 0,1-1 1 0 0,-1 1-1 0 0,1-1 1 0 0,0 0-1 0 0,0 0 0 0 0,0 0 1 0 0,0 0-1 0 0,-1-1 1 0 0,1 0-1 0 0,6 0 1 0 0,4-1 4 0 0,1 0 1 0 0,-1-1-1 0 0,1-1 0 0 0,26-9 1 0 0,52-26-172 0 0,-2-5 1 0 0,141-88-1 0 0,-182 102 297 0 0,-28 16-34 0 0,7-3 82 0 0,-1-2 1 0 0,47-38-1 0 0,-70 52-115 0 0,0 0-1 0 0,0-1 1 0 0,0 1 0 0 0,-1-1-1 0 0,0 0 1 0 0,0 0 0 0 0,0-1-1 0 0,-1 1 1 0 0,1-1 0 0 0,-2 0-1 0 0,1 0 1 0 0,0 0 0 0 0,-1 0-1 0 0,0 0 1 0 0,-1-1 0 0 0,1 1-1 0 0,-1-1 1 0 0,0 1 0 0 0,-1-1-1 0 0,0-11 1 0 0,-2 12-23 0 0,0-1 0 0 0,0 1 0 0 0,-1 0 0 0 0,0 0 0 0 0,0 0 0 0 0,0 0 0 0 0,-1 0 0 0 0,0 0 0 0 0,0 1 0 0 0,0 0-1 0 0,-1 0 1 0 0,0 0 0 0 0,0 1 0 0 0,0-1 0 0 0,-12-6 0 0 0,-7-5-20 0 0,-2 1 0 0 0,-32-15-1 0 0,31 18-66 0 0,0 0 0 0 0,0 2 0 0 0,-1 1 0 0 0,0 1 0 0 0,-1 2 0 0 0,0 0 0 0 0,0 2-1 0 0,0 1 1 0 0,0 2 0 0 0,-49 3 0 0 0,67 0-154 0 0,0 0 0 0 0,1 1 0 0 0,-1 0 1 0 0,1 1-1 0 0,0 0 0 0 0,0 1 0 0 0,0 0 0 0 0,1 0 0 0 0,-13 11 0 0 0,-39 42-7289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513 54 2764 0 0,'0'0'9447'0'0,"16"-9"-9350"0"0,50-27-16 0 0,-62 35-62 0 0,-1-1 0 0 0,1 1 1 0 0,0 0-1 0 0,0 0 0 0 0,-1 0 0 0 0,1 0 0 0 0,0 1 0 0 0,0-1 0 0 0,0 1 0 0 0,0 0 1 0 0,0 0-1 0 0,0 1 0 0 0,0-1 0 0 0,0 1 0 0 0,-1 0 0 0 0,1 0 0 0 0,0 0 1 0 0,5 3-1 0 0,1 1 85 0 0,-1 0 1 0 0,1 1 0 0 0,-2 0-1 0 0,14 12 1 0 0,-12-10-6 0 0,0 1-68 0 0,0-1 1 0 0,0 2 0 0 0,-1-1 0 0 0,0 2 0 0 0,-1-1 0 0 0,0 1 0 0 0,0 0 0 0 0,-1 1 0 0 0,-1-1 0 0 0,0 1-1 0 0,-1 1 1 0 0,8 24 0 0 0,-11-28-51 0 0,-1 0-1 0 0,0 0 0 0 0,0 0 0 0 0,-1 0 1 0 0,0 0-1 0 0,0 1 0 0 0,-1-1 1 0 0,0 0-1 0 0,-1 0 0 0 0,0 0 1 0 0,0-1-1 0 0,-1 1 0 0 0,0 0 0 0 0,-1-1 1 0 0,0 0-1 0 0,0 0 0 0 0,-1 0 1 0 0,0 0-1 0 0,-11 13 0 0 0,2-7-16 0 0,1-1 0 0 0,-2 0 0 0 0,0-1 0 0 0,-1 0 0 0 0,0-2 0 0 0,0 0 0 0 0,-1 0 0 0 0,0-2 0 0 0,-1 0 0 0 0,0-1 0 0 0,-26 7 0 0 0,-10-1 194 0 0,0-2 0 0 0,-95 8 0 0 0,95-14 269 0 0,0-2 0 0 0,-1-2-1 0 0,1-3 1 0 0,-57-9 0 0 0,230 32-460 0 0,-69-3 67 0 0,0 2-1 0 0,53 31 1 0 0,-22-10-484 0 0,-65-36 102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160 0 8309 0 0,'0'0'10965'0'0,"-6"1"-11320"0"0,-1 0 111 0 0,1 1-1 0 0,-1 0 1 0 0,0 1 0 0 0,1-1 0 0 0,0 1-1 0 0,-1 0 1 0 0,1 1 0 0 0,0 0-1 0 0,1 0 1 0 0,-1 0 0 0 0,-9 10-1 0 0,-54 66-6852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1736 2879 3616 0 0,'1'14'11235'0'0,"4"-15"-11157"0"0,0-1 1 0 0,0 0-1 0 0,0 0 1 0 0,0 0-1 0 0,0-1 1 0 0,-1 0-1 0 0,1 0 1 0 0,-1 0-1 0 0,0 0 0 0 0,0-1 1 0 0,0 0-1 0 0,0 0 1 0 0,0 0-1 0 0,-1 0 1 0 0,0 0-1 0 0,0-1 1 0 0,0 1-1 0 0,0-1 1 0 0,-1 0-1 0 0,3-8 1 0 0,2-3-64 0 0,-1 0 1 0 0,-1-1 0 0 0,-1 0-1 0 0,0 0 1 0 0,1-19 0 0 0,3-64 114 0 0,-5 0 1 0 0,-5 1-1 0 0,-19-144 1 0 0,6 167-278 0 0,-4 2 1 0 0,-46-120-1 0 0,19 62 25 0 0,-43-110 9 0 0,67 184 130 0 0,-5-5-44 0 0,-3 1 1 0 0,-52-80-1 0 0,-89-107-33 0 0,170 247 62 0 0,-35-44 27 0 0,-2 1 0 0 0,-2 1 0 0 0,-50-41 0 0 0,-144-104 112 0 0,154 128-127 0 0,-6-5 21 0 0,-4 5 1 0 0,-2 3 0 0 0,-164-75-1 0 0,242 126-60 0 0,-1 1 1 0 0,1 0-1 0 0,-1 1 0 0 0,0 1 0 0 0,0 0 0 0 0,0 1 0 0 0,-18-1 1 0 0,21 2-110 0 0,0 0 0 0 0,0-1 0 0 0,1-1 0 0 0,-1 0 1 0 0,-11-6-1 0 0,10 5-272 0 0,13 4 435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0 430 2704 0 0,'0'0'10459'0'0,"18"-14"-10117"0"0,-5 3-290 0 0,26-21 400 0 0,68-42 0 0 0,-21 29 183 0 0,147-56 1 0 0,102-12-3338 0 0,-212 74-2213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 1 1332 0 0,'0'0'6257'0'0,"-2"15"-5829"0"0,-3 39 359 0 0,3-1 0 0 0,1 1-1 0 0,13 97 1 0 0,7-83-554 0 0,2-2 0 0 0,3 0 0 0 0,49 94 0 0 0,-13-29-2499 0 0,-53-113 283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2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1772 0 0,'0'0'11492'0'0,"12"17"-10819"0"0,-4-5-565 0 0,-1-2-42 0 0,0 0 1 0 0,0 1-1 0 0,-1-1 1 0 0,-1 1 0 0 0,0 1-1 0 0,0-1 1 0 0,-1 1-1 0 0,-1-1 1 0 0,0 1-1 0 0,2 18 1 0 0,11 450 611 0 0,4 50 203 0 0,38-198 59 0 0,-46-288-1015 0 0,1 0 1 0 0,2-1 0 0 0,3 0 0 0 0,1-1 0 0 0,31 50 0 0 0,-9-39-608 0 0,16-27-6072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6:20.47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12 2284 0 0,'0'0'10078'0'0,"6"-12"-10094"0"0,-7 33 137 0 0,1 1 0 0 0,0-1-1 0 0,2 0 1 0 0,1-1 0 0 0,1 1 0 0 0,0 0 0 0 0,1-1 0 0 0,2 0 0 0 0,0 0-1 0 0,10 20 1 0 0,36 51 566 0 0,109 143-1 0 0,18 27-833 0 0,-158-219 79 0 0,-21-40 78 0 0,0 0 0 0 0,0 0 1 0 0,0 0-1 0 0,0 0 0 0 0,-1 0 1 0 0,1 1-1 0 0,-1-1 1 0 0,1 0-1 0 0,-1 0 0 0 0,0 0 1 0 0,0 0-1 0 0,0 1 0 0 0,0-1 1 0 0,0 0-1 0 0,0 0 1 0 0,-1 0-1 0 0,1 0 0 0 0,-1 1 1 0 0,0 1-1 0 0,-15 3 231 0 0,12-6-238 0 0,15-5-49 0 0,56-21 80 0 0,76-41 0 0 0,-40 17-94 0 0,26-8 91 0 0,235-110-265 0 0,-250 108-1556 0 0,117-80 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8:22.62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143 242 364 0 0,'0'0'2700'0'0,"-5"7"-2304"0"0,-75 72 2663 0 0,73-70-2943 0 0,1 0 0 0 0,-1 1 0 0 0,2 0 0 0 0,-1 0 0 0 0,1 1 0 0 0,1 0 0 0 0,0 0 0 0 0,1 0 0 0 0,0 0 0 0 0,0 0 0 0 0,1 1 0 0 0,1-1 0 0 0,0 1 0 0 0,1 17 0 0 0,0-14 34 0 0,1 0-1 0 0,1 0 1 0 0,0 0 0 0 0,1 0 0 0 0,0-1-1 0 0,2 1 1 0 0,0-1 0 0 0,0 0 0 0 0,1-1-1 0 0,15 26 1 0 0,-13-29-245 0 0,1 0-1 0 0,-1-1 1 0 0,1 0-1 0 0,1-1 1 0 0,0 0-1 0 0,0 0 1 0 0,1-1 0 0 0,-1 0-1 0 0,2-1 1 0 0,12 6-1 0 0,0-2 389 0 0,0-1 0 0 0,1-1 0 0 0,0-1-1 0 0,26 4 1 0 0,-32-9-258 0 0,-1 0 0 0 0,1-1 0 0 0,0 0 0 0 0,-1-2 0 0 0,1 0 0 0 0,0-2 0 0 0,-1 0 0 0 0,1 0 0 0 0,-1-2 0 0 0,0 0 0 0 0,32-15 0 0 0,-31 13-341 0 0,0 0-1 0 0,26-5 0 0 0,-27 8 558 0 0,0 0 0 0 0,0-2-1 0 0,26-12 1 0 0,-25 9-108 0 0,1-2 0 0 0,-2-1 0 0 0,0 0 0 0 0,0-1 0 0 0,-1-1 0 0 0,-1 0 0 0 0,0-1 0 0 0,-1-1 0 0 0,19-25-1 0 0,-31 34-140 0 0,0 1-1 0 0,0-1 0 0 0,0 0 1 0 0,-1 0-1 0 0,0 0 0 0 0,0 0 1 0 0,-1 0-1 0 0,0 0 0 0 0,0 0 1 0 0,-1-1-1 0 0,1 1 0 0 0,-2 0 1 0 0,1 0-1 0 0,-2-9 0 0 0,0 5-1 0 0,-1-1 0 0 0,1 1 1 0 0,-2 0-1 0 0,1 0 0 0 0,-2 0 0 0 0,1 1 0 0 0,-1-1 0 0 0,-7-9 0 0 0,-8-10 51 0 0,-1 2 0 0 0,-2 0 0 0 0,0 2 0 0 0,-2 0 0 0 0,0 2 0 0 0,-2 1 0 0 0,-1 1 0 0 0,-1 1 0 0 0,0 1 0 0 0,-2 2 0 0 0,0 1 0 0 0,-40-15 0 0 0,67 30-42 0 0,-19-7 109 0 0,0 1 1 0 0,-1 1-1 0 0,-47-7 0 0 0,64 13-125 0 0,-1 1-1 0 0,0-1 0 0 0,1 2 0 0 0,-1-1 0 0 0,1 1 0 0 0,-1 0 1 0 0,0 1-1 0 0,1 0 0 0 0,0 0 0 0 0,-1 1 0 0 0,1 0 0 0 0,0 0 0 0 0,1 0 1 0 0,-1 1-1 0 0,0 0 0 0 0,1 0 0 0 0,-6 6 0 0 0,-5 5-76 0 0,2 1-1 0 0,0 0 0 0 0,0 1 1 0 0,2 0-1 0 0,0 2 0 0 0,-14 24 1 0 0,3 6-2210 0 0,-29 78 1 0 0,23-47-1913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8:22.62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143 242 364 0 0,'0'0'2700'0'0,"-5"7"-2304"0"0,-75 72 2663 0 0,73-70-2943 0 0,1 0 0 0 0,-1 1 0 0 0,2 0 0 0 0,-1 0 0 0 0,1 1 0 0 0,1 0 0 0 0,0 0 0 0 0,1 0 0 0 0,0 0 0 0 0,0 0 0 0 0,1 1 0 0 0,1-1 0 0 0,0 1 0 0 0,1 17 0 0 0,0-14 34 0 0,1 0-1 0 0,1 0 1 0 0,0 0 0 0 0,1 0 0 0 0,0-1-1 0 0,2 1 1 0 0,0-1 0 0 0,0 0 0 0 0,1-1-1 0 0,15 26 1 0 0,-13-29-245 0 0,1 0-1 0 0,-1-1 1 0 0,1 0-1 0 0,1-1 1 0 0,0 0-1 0 0,0 0 1 0 0,1-1 0 0 0,-1 0-1 0 0,2-1 1 0 0,12 6-1 0 0,0-2 389 0 0,0-1 0 0 0,1-1 0 0 0,0-1-1 0 0,26 4 1 0 0,-32-9-258 0 0,-1 0 0 0 0,1-1 0 0 0,0 0 0 0 0,-1-2 0 0 0,1 0 0 0 0,0-2 0 0 0,-1 0 0 0 0,1 0 0 0 0,-1-2 0 0 0,0 0 0 0 0,32-15 0 0 0,-31 13-341 0 0,0 0-1 0 0,26-5 0 0 0,-27 8 558 0 0,0 0 0 0 0,0-2-1 0 0,26-12 1 0 0,-25 9-108 0 0,1-2 0 0 0,-2-1 0 0 0,0 0 0 0 0,0-1 0 0 0,-1-1 0 0 0,-1 0 0 0 0,0-1 0 0 0,-1-1 0 0 0,19-25-1 0 0,-31 34-140 0 0,0 1-1 0 0,0-1 0 0 0,0 0 1 0 0,-1 0-1 0 0,0 0 0 0 0,0 0 1 0 0,-1 0-1 0 0,0 0 0 0 0,0 0 1 0 0,-1-1-1 0 0,1 1 0 0 0,-2 0 1 0 0,1 0-1 0 0,-2-9 0 0 0,0 5-1 0 0,-1-1 0 0 0,1 1 1 0 0,-2 0-1 0 0,1 0 0 0 0,-2 0 0 0 0,1 1 0 0 0,-1-1 0 0 0,-7-9 0 0 0,-8-10 51 0 0,-1 2 0 0 0,-2 0 0 0 0,0 2 0 0 0,-2 0 0 0 0,0 2 0 0 0,-2 1 0 0 0,-1 1 0 0 0,-1 1 0 0 0,0 1 0 0 0,-2 2 0 0 0,0 1 0 0 0,-40-15 0 0 0,67 30-42 0 0,-19-7 109 0 0,0 1 1 0 0,-1 1-1 0 0,-47-7 0 0 0,64 13-125 0 0,-1 1-1 0 0,0-1 0 0 0,1 2 0 0 0,-1-1 0 0 0,1 1 0 0 0,-1 0 1 0 0,0 1-1 0 0,1 0 0 0 0,0 0 0 0 0,-1 1 0 0 0,1 0 0 0 0,0 0 0 0 0,1 0 1 0 0,-1 1-1 0 0,0 0 0 0 0,1 0 0 0 0,-6 6 0 0 0,-5 5-76 0 0,2 1-1 0 0,0 0 0 0 0,0 1 1 0 0,2 0-1 0 0,0 2 0 0 0,-14 24 1 0 0,3 6-2210 0 0,-29 78 1 0 0,23-47-1913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6:27.77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274 43 2764 0 0,'0'0'9436'0'0,"-3"-5"-9108"0"0,0 3-418 0 0,0-2 380 0 0,0-1-1 0 0,-1 2 1 0 0,0-1-1 0 0,0 0 1 0 0,0 1-1 0 0,-7-5 1 0 0,10 7-261 0 0,-1 1 1 0 0,1-1-1 0 0,0 1 1 0 0,-1-1 0 0 0,1 1-1 0 0,-1-1 1 0 0,1 1 0 0 0,-1 0-1 0 0,1 0 1 0 0,0 0-1 0 0,-1 0 1 0 0,1 0 0 0 0,-1 0-1 0 0,1 0 1 0 0,-1 1-1 0 0,1-1 1 0 0,-1 0 0 0 0,1 1-1 0 0,-1-1 1 0 0,1 1-1 0 0,0-1 1 0 0,-1 1 0 0 0,1 0-1 0 0,0 0 1 0 0,0-1-1 0 0,0 1 1 0 0,-1 0 0 0 0,1 0-1 0 0,0 0 1 0 0,0 0-1 0 0,-1 2 1 0 0,-31 32-200 0 0,2 2 0 0 0,-35 52 0 0 0,58-76 139 0 0,0 1 0 0 0,0 0 0 0 0,2 1 0 0 0,0-1 0 0 0,0 1 0 0 0,2 1 0 0 0,0-1 0 0 0,0 0 0 0 0,2 1 0 0 0,-2 31 0 0 0,3-28-46 0 0,1 0 0 0 0,1 0 0 0 0,1 0 0 0 0,1 0 0 0 0,1-1 0 0 0,0 1 0 0 0,1-1-1 0 0,10 23 1 0 0,-6-20 64 0 0,1 0 0 0 0,1 0 0 0 0,21 29 0 0 0,-26-42 42 0 0,1 0 1 0 0,0-1-1 0 0,0 0 1 0 0,1-1-1 0 0,0 1 0 0 0,0-1 1 0 0,0-1-1 0 0,1 0 1 0 0,0 0-1 0 0,17 7 1 0 0,-10-6-38 0 0,-1-1 1 0 0,1-1-1 0 0,0 0 1 0 0,0-1 0 0 0,0-1-1 0 0,0-1 1 0 0,0 0-1 0 0,1-1 1 0 0,-1-1-1 0 0,0 0 1 0 0,0-1 0 0 0,0-1-1 0 0,27-8 1 0 0,-7-2-210 0 0,-1-2 1 0 0,-1-1 0 0 0,0-2-1 0 0,54-37 1 0 0,-79 49 69 0 0,13-8-125 0 0,-1-1-1 0 0,-1 0 0 0 0,28-29 0 0 0,-42 38 310 0 0,-1 0-1 0 0,0 0 1 0 0,-1-1 0 0 0,0 1-1 0 0,0-1 1 0 0,0 0-1 0 0,-1 0 1 0 0,0-1-1 0 0,0 1 1 0 0,-1-1-1 0 0,0 1 1 0 0,0-1-1 0 0,-1 0 1 0 0,0 0-1 0 0,1-13 1 0 0,-3 10 169 0 0,-1-1 1 0 0,0 1 0 0 0,0 0-1 0 0,-1 0 1 0 0,0 0-1 0 0,-1 0 1 0 0,0 0-1 0 0,-1 1 1 0 0,0-1 0 0 0,-13-17-1 0 0,-9-10 583 0 0,-43-47 1 0 0,46 58-820 0 0,15 16 64 0 0,-2 0-1 0 0,1 1 0 0 0,-2 0 0 0 0,1 1 0 0 0,-1 1 0 0 0,0-1 1 0 0,-1 2-1 0 0,0 0 0 0 0,0 0 0 0 0,-1 2 0 0 0,1-1 0 0 0,-1 2 1 0 0,0 0-1 0 0,-1 0 0 0 0,1 1 0 0 0,-1 1 0 0 0,1 1 0 0 0,-1 0 1 0 0,-16 1-1 0 0,4 1-647 0 0,1 2 0 0 0,0 1 0 0 0,-50 13 0 0 0,35-4-3156 0 0,-68 32 1 0 0,61-22-437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6:27.78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387 30 784 0 0,'21'-24'14851'0'0,"-26"22"-14786"0"0,-1 1-1 0 0,1 0 0 0 0,-1 0 0 0 0,1 1 0 0 0,-1 0 0 0 0,0 0 0 0 0,1 0 0 0 0,-1 0 0 0 0,1 1 0 0 0,-1 0 0 0 0,1 0 0 0 0,0 1 0 0 0,-1-1 0 0 0,-8 5 0 0 0,-2 1-94 0 0,1 0 0 0 0,0 1-1 0 0,-22 16 1 0 0,21-9-486 0 0,1 1 1 0 0,1 0-1 0 0,0 1 1 0 0,1 0-1 0 0,1 1 1 0 0,0 1-1 0 0,-15 34 1 0 0,10-23 697 0 0,1 4-192 0 0,1-1 0 0 0,2 2 0 0 0,1 0 0 0 0,2 0 0 0 0,2 1 0 0 0,0 0 0 0 0,3 1 0 0 0,1 0 0 0 0,2 0 0 0 0,1-1 0 0 0,6 47-1 0 0,-4-68 69 0 0,1-1 0 0 0,1 0-1 0 0,0 0 1 0 0,1 0 0 0 0,1 0-1 0 0,0-1 1 0 0,1 0 0 0 0,0 0-1 0 0,1 0 1 0 0,1-1-1 0 0,0 0 1 0 0,16 19 0 0 0,-4-10 68 0 0,0-1-1 0 0,2-1 1 0 0,0-1 0 0 0,1-1 0 0 0,35 20 0 0 0,7 9-122 0 0,-49-34-60 0 0,1 1-1 0 0,0-2 1 0 0,28 14-1 0 0,-39-23-121 0 0,-1-1 0 0 0,0 1-1 0 0,1-1 1 0 0,0-1 0 0 0,-1 1-1 0 0,1-1 1 0 0,-1 0-1 0 0,1 0 1 0 0,0-1 0 0 0,-1 0-1 0 0,1 0 1 0 0,-1 0 0 0 0,1 0-1 0 0,-1-1 1 0 0,0 0 0 0 0,0 0-1 0 0,0-1 1 0 0,0 1 0 0 0,0-1-1 0 0,5-4 1 0 0,6-3-1240 0 0,-1-2 0 0 0,0 0 0 0 0,0-1 0 0 0,22-26 0 0 0,-3-4-1302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6:27.78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1 432 0 0,'0'0'4728'0'0,"3"14"-4189"0"0,8 230 2393 0 0,-5-145-1571 0 0,4-1 1 0 0,40 171 0 0 0,11 94 605 0 0,-51-167-1243 0 0,-8-191-990 0 0,1-21 212 0 0,2-26-20 0 0,-5-14 68 0 0,3-1-1 0 0,1 1 1 0 0,18-75 0 0 0,-16 104-17 0 0,2 1 1 0 0,1 0 0 0 0,0 1 0 0 0,2 0 0 0 0,1 1 0 0 0,2 0 0 0 0,0 1 0 0 0,1 0 0 0 0,21-23 0 0 0,-5 10-70 0 0,2 1 0 0 0,1 2 0 0 0,60-45 0 0 0,-81 68 71 0 0,1 1 1 0 0,0 0-1 0 0,1 1 0 0 0,-1 1 1 0 0,1 0-1 0 0,1 1 0 0 0,-1 1 0 0 0,1 0 1 0 0,0 1-1 0 0,0 1 0 0 0,1 0 1 0 0,-1 1-1 0 0,32 1 0 0 0,-42 2 19 0 0,-1 0 0 0 0,0 1-1 0 0,0-1 1 0 0,0 1 0 0 0,0 0-1 0 0,0 1 1 0 0,0-1-1 0 0,-1 1 1 0 0,1 0 0 0 0,-1 0-1 0 0,0 1 1 0 0,1-1 0 0 0,-2 1-1 0 0,1 0 1 0 0,0 0 0 0 0,-1 0-1 0 0,0 0 1 0 0,0 1 0 0 0,3 5-1 0 0,7 11 134 0 0,-2 2 1 0 0,15 39-1 0 0,-25-59-122 0 0,38 117 315 0 0,33 182 0 0 0,-55-222 32 0 0,-3-23-124 0 0,-6-25-209 0 0,-1-1 0 0 0,-1 1 1 0 0,1 44-1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6:27.78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0 427 2516 0 0,'0'0'8184'0'0,"13"6"-7772"0"0,-3-1-269 0 0,0-1-1 0 0,0 0 0 0 0,0-1 0 0 0,0 1 0 0 0,1-2 0 0 0,-1 0 0 0 0,1 0 1 0 0,0-1-1 0 0,-1 0 0 0 0,1-1 0 0 0,0 0 0 0 0,0-1 0 0 0,17-3 1 0 0,35-12 223 0 0,-1-3 0 0 0,77-35 0 0 0,-104 37-326 0 0,0-1 0 0 0,-2-1 1 0 0,0-2-1 0 0,-1-1 0 0 0,33-31 1 0 0,-60 49-24 0 0,-1 1 0 0 0,0-1 0 0 0,0 0 0 0 0,-1-1 0 0 0,1 1 1 0 0,-1-1-1 0 0,0 1 0 0 0,0-1 0 0 0,-1 0 0 0 0,1 0 0 0 0,-1 0 0 0 0,0-1 1 0 0,0 1-1 0 0,-1 0 0 0 0,0-1 0 0 0,1-9 0 0 0,-2 11-33 0 0,-1 0 0 0 0,1 0 0 0 0,-1 1 0 0 0,0-1 0 0 0,0 0 0 0 0,-1 1 0 0 0,1-1 0 0 0,-1 1 0 0 0,0-1 0 0 0,0 1 0 0 0,0 0-1 0 0,0 0 1 0 0,0 0 0 0 0,-1 0 0 0 0,1 0 0 0 0,-1 0 0 0 0,0 1 0 0 0,0-1 0 0 0,0 1 0 0 0,0 0 0 0 0,0 0 0 0 0,-1 0 0 0 0,1 0 0 0 0,-1 0 0 0 0,-4-1 0 0 0,-17-7-99 0 0,-1 2 0 0 0,0 0 0 0 0,-1 1 1 0 0,1 2-1 0 0,-1 0 0 0 0,-1 2 1 0 0,1 2-1 0 0,0 0 0 0 0,0 1 0 0 0,-1 2 1 0 0,1 1-1 0 0,0 1 0 0 0,-35 10 0 0 0,49-10 94 0 0,1 1-1 0 0,0 0 0 0 0,0 0 0 0 0,0 1 0 0 0,1 1 0 0 0,0 0 0 0 0,0 1 0 0 0,1 0 0 0 0,0 0 0 0 0,1 1 0 0 0,-1 0 0 0 0,2 1 0 0 0,-1 0 0 0 0,1 1 0 0 0,-10 17 0 0 0,9-10 104 0 0,0 1-1 0 0,2-1 0 0 0,0 1 1 0 0,1 1-1 0 0,1-1 1 0 0,0 1-1 0 0,2 0 0 0 0,0 0 1 0 0,0 30-1 0 0,3-26 64 0 0,0 1 0 0 0,2-1 1 0 0,1 1-1 0 0,0-1 0 0 0,2 0 0 0 0,1 0 0 0 0,13 34 0 0 0,-12-42-77 0 0,1 0-1 0 0,0-1 0 0 0,1 1 0 0 0,1-2 1 0 0,1 0-1 0 0,0 0 0 0 0,0 0 0 0 0,2-2 1 0 0,-1 1-1 0 0,2-2 0 0 0,17 13 0 0 0,-9-9-113 0 0,1-1 0 0 0,1-2-1 0 0,0 0 1 0 0,0-1-1 0 0,1-2 1 0 0,1 0 0 0 0,0-2-1 0 0,0-1 1 0 0,0-1 0 0 0,1-1-1 0 0,-1-1 1 0 0,1-1-1 0 0,0-2 1 0 0,44-4 0 0 0,-29-2-861 0 0,-1-2 1 0 0,1-2-1 0 0,-1-1 1 0 0,-1-2-1 0 0,0-2 1 0 0,-1-2-1 0 0,-1-1 1 0 0,62-40-1 0 0,-23 6-2020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6:27.78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404 64 1032 0 0,'0'0'7711'0'0,"-20"-9"-6776"0"0,-63-28-69 0 0,75 33-710 0 0,0 1 0 0 0,0 1 0 0 0,-1-1 0 0 0,1 1 0 0 0,-1 1 0 0 0,1 0 0 0 0,-1 0 0 0 0,1 0 0 0 0,-1 1 0 0 0,0 1 0 0 0,1-1 0 0 0,-1 1 0 0 0,-14 4 0 0 0,16-3-128 0 0,1 0-1 0 0,-1 1 1 0 0,0 0 0 0 0,1 0-1 0 0,0 1 1 0 0,0 0 0 0 0,0 0-1 0 0,0 0 1 0 0,1 1 0 0 0,-1 0 0 0 0,1 0-1 0 0,0 0 1 0 0,1 0 0 0 0,-1 1-1 0 0,1 0 1 0 0,0 0 0 0 0,0 0 0 0 0,1 0-1 0 0,-4 9 1 0 0,-2 7 103 0 0,1-1 1 0 0,1 2-1 0 0,1-1 0 0 0,-5 40 1 0 0,0 33 516 0 0,4 1 0 0 0,11 157 1 0 0,50 189 1261 0 0,144 387 546 0 0,-110-500-3044 0 0,-58-196-3341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6:27.78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0 263 3708 0 0,'0'0'11993'0'0,"19"-1"-11605"0"0,246-32 1305 0 0,24-29-785 0 0,572-104-1189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8:22.62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318 75 628 0 0,'0'0'5171'0'0,"-12"2"-4896"0"0,-2-1-187 0 0,8-1-42 0 0,1 0 0 0 0,-1 1 1 0 0,1-1-1 0 0,-1 1 0 0 0,1 1 0 0 0,0-1 1 0 0,-10 4-1 0 0,7 1 89 0 0,1-1 0 0 0,0 1 0 0 0,0 0 1 0 0,0 1-1 0 0,0-1 0 0 0,1 1 0 0 0,0 1 0 0 0,1-1 0 0 0,0 1 1 0 0,-5 9-1 0 0,-5 5 105 0 0,-14 18 73 0 0,4-7 436 0 0,-32 58 0 0 0,51-79-596 0 0,0 0 0 0 0,1 0 0 0 0,0 1 0 0 0,2 0 0 0 0,-1 0 0 0 0,1 0 0 0 0,1 0 0 0 0,0 0 0 0 0,0 15 0 0 0,2-12-78 0 0,1 1-1 0 0,0-1 0 0 0,0 0 0 0 0,2 0 0 0 0,6 22 0 0 0,-5-28-71 0 0,0 0 1 0 0,0-1-1 0 0,1 0 0 0 0,0 0 0 0 0,1-1 1 0 0,0 1-1 0 0,1-1 0 0 0,-1 0 0 0 0,14 12 1 0 0,2-2-22 0 0,1 0 0 0 0,0-2-1 0 0,1 0 1 0 0,1-2 0 0 0,0 0 0 0 0,1-2 0 0 0,0-1 0 0 0,1-1 0 0 0,0-1 0 0 0,1-2 0 0 0,-1 0-1 0 0,2-2 1 0 0,-1-1 0 0 0,0-1 0 0 0,1-2 0 0 0,-1-1 0 0 0,1-1 0 0 0,-1-1 0 0 0,1-2 0 0 0,-1 0-1 0 0,0-2 1 0 0,0-2 0 0 0,35-13 0 0 0,-46 15 24 0 0,-2-1-1 0 0,1-1 1 0 0,-1 0 0 0 0,0-1 0 0 0,0 0-1 0 0,-1-1 1 0 0,19-18 0 0 0,-26 21 27 0 0,-1 0 0 0 0,0-1-1 0 0,0 0 1 0 0,-1 1 0 0 0,0-2 0 0 0,-1 1 0 0 0,1 0 0 0 0,-1-1 0 0 0,-1 0 0 0 0,0 0 0 0 0,0 0 0 0 0,-1 0-1 0 0,0-1 1 0 0,-1 1 0 0 0,1-12 0 0 0,-2 0-14 0 0,-2 0-1 0 0,0 0 0 0 0,-1 1 1 0 0,-1-1-1 0 0,-1 1 1 0 0,0 0-1 0 0,-2 0 0 0 0,0 1 1 0 0,-2 0-1 0 0,0 0 1 0 0,-1 1-1 0 0,-1 0 0 0 0,-13-17 1 0 0,-9-9-10 0 0,-2 2 0 0 0,-2 1 0 0 0,-73-63-1 0 0,100 95-45 0 0,-1 1-1 0 0,0 0 1 0 0,0 0-1 0 0,-1 1 1 0 0,0 1-1 0 0,-1 0 1 0 0,1 0-1 0 0,-1 1 1 0 0,0 1-1 0 0,0 0 1 0 0,-1 1-1 0 0,1 0 1 0 0,-1 1-1 0 0,1 1 1 0 0,-1 0-1 0 0,0 1 1 0 0,1 0-1 0 0,-1 1 1 0 0,0 0-1 0 0,1 2 1 0 0,-1-1-1 0 0,1 2 1 0 0,0-1-1 0 0,0 2 1 0 0,0 0-1 0 0,0 1 1 0 0,1 0-1 0 0,0 0 1 0 0,0 2-1 0 0,-20 15 1 0 0,13-8-1020 0 0,1 1 1 0 0,1 1-1 0 0,1 0 1 0 0,0 1-1 0 0,-25 38 0 0 0,9-6-1665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28.42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1 188 6385 0 0,'0'0'4471'0'0,"25"-11"-2875"0"0,0-1-1192 0 0,10-4 313 0 0,0 2 1 0 0,64-17-1 0 0,47-2 578 0 0,216-21 1 0 0,-20 38-5965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8:22.62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318 75 628 0 0,'0'0'5171'0'0,"-12"2"-4896"0"0,-2-1-187 0 0,8-1-42 0 0,1 0 0 0 0,-1 1 1 0 0,1-1-1 0 0,-1 1 0 0 0,1 1 0 0 0,0-1 1 0 0,-10 4-1 0 0,7 1 89 0 0,1-1 0 0 0,0 1 0 0 0,0 0 1 0 0,0 1-1 0 0,0-1 0 0 0,1 1 0 0 0,0 1 0 0 0,1-1 0 0 0,0 1 1 0 0,-5 9-1 0 0,-5 5 105 0 0,-14 18 73 0 0,4-7 436 0 0,-32 58 0 0 0,51-79-596 0 0,0 0 0 0 0,1 0 0 0 0,0 1 0 0 0,2 0 0 0 0,-1 0 0 0 0,1 0 0 0 0,1 0 0 0 0,0 0 0 0 0,0 15 0 0 0,2-12-78 0 0,1 1-1 0 0,0-1 0 0 0,0 0 0 0 0,2 0 0 0 0,6 22 0 0 0,-5-28-71 0 0,0 0 1 0 0,0-1-1 0 0,1 0 0 0 0,0 0 0 0 0,1-1 1 0 0,0 1-1 0 0,1-1 0 0 0,-1 0 0 0 0,14 12 1 0 0,2-2-22 0 0,1 0 0 0 0,0-2-1 0 0,1 0 1 0 0,1-2 0 0 0,0 0 0 0 0,1-2 0 0 0,0-1 0 0 0,1-1 0 0 0,0-1 0 0 0,1-2 0 0 0,-1 0-1 0 0,2-2 1 0 0,-1-1 0 0 0,0-1 0 0 0,1-2 0 0 0,-1-1 0 0 0,1-1 0 0 0,-1-1 0 0 0,1-2 0 0 0,-1 0-1 0 0,0-2 1 0 0,0-2 0 0 0,35-13 0 0 0,-46 15 24 0 0,-2-1-1 0 0,1-1 1 0 0,-1 0 0 0 0,0-1 0 0 0,0 0-1 0 0,-1-1 1 0 0,19-18 0 0 0,-26 21 27 0 0,-1 0 0 0 0,0-1-1 0 0,0 0 1 0 0,-1 1 0 0 0,0-2 0 0 0,-1 1 0 0 0,1 0 0 0 0,-1-1 0 0 0,-1 0 0 0 0,0 0 0 0 0,0 0 0 0 0,-1 0-1 0 0,0-1 1 0 0,-1 1 0 0 0,1-12 0 0 0,-2 0-14 0 0,-2 0-1 0 0,0 0 0 0 0,-1 1 1 0 0,-1-1-1 0 0,-1 1 1 0 0,0 0-1 0 0,-2 0 0 0 0,0 1 1 0 0,-2 0-1 0 0,0 0 1 0 0,-1 1-1 0 0,-1 0 0 0 0,-13-17 1 0 0,-9-9-10 0 0,-2 2 0 0 0,-2 1 0 0 0,-73-63-1 0 0,100 95-45 0 0,-1 1-1 0 0,0 0 1 0 0,0 0-1 0 0,-1 1 1 0 0,0 1-1 0 0,-1 0 1 0 0,1 0-1 0 0,-1 1 1 0 0,0 1-1 0 0,0 0 1 0 0,-1 1-1 0 0,1 0 1 0 0,-1 1-1 0 0,1 1 1 0 0,-1 0-1 0 0,0 1 1 0 0,1 0-1 0 0,-1 1 1 0 0,0 0-1 0 0,1 2 1 0 0,-1-1-1 0 0,1 2 1 0 0,0-1-1 0 0,0 2 1 0 0,0 0-1 0 0,0 1 1 0 0,1 0-1 0 0,0 0 1 0 0,0 2-1 0 0,-20 15 1 0 0,13-8-1020 0 0,1 1 1 0 0,1 1-1 0 0,1 0 1 0 0,0 1-1 0 0,-25 38 0 0 0,9-6-1665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7:22.03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578 59 2540 0 0,'0'0'8846'0'0,"-19"0"-8311"0"0,-139-12 1142 0 0,141 11-1558 0 0,1 0 0 0 0,-1 2 1 0 0,1 0-1 0 0,-1 1 0 0 0,1 1 0 0 0,0 1 1 0 0,0 0-1 0 0,0 0 0 0 0,0 2 0 0 0,1 0 1 0 0,0 1-1 0 0,0 1 0 0 0,1 0 0 0 0,0 0 1 0 0,0 2-1 0 0,1 0 0 0 0,0 0 0 0 0,1 1 1 0 0,0 1-1 0 0,-10 13 0 0 0,12-13-92 0 0,2 0 0 0 0,-1 0 0 0 0,2 1 0 0 0,0 0 0 0 0,0 1 0 0 0,1-1 0 0 0,1 1-1 0 0,0 0 1 0 0,1 0 0 0 0,1 1 0 0 0,0 0 0 0 0,1-1 0 0 0,0 1 0 0 0,2 0 0 0 0,-1 0 0 0 0,2 0 0 0 0,0-1 0 0 0,4 21 0 0 0,-3-25-25 0 0,0 0 1 0 0,1 0-1 0 0,1 0 1 0 0,0-1-1 0 0,0 1 1 0 0,1-1 0 0 0,0 0-1 0 0,0 0 1 0 0,1-1-1 0 0,0 1 1 0 0,1-1-1 0 0,8 8 1 0 0,-3-5-5 0 0,1 0 0 0 0,0-2 0 0 0,1 1 0 0 0,-1-2 0 0 0,2 0 0 0 0,-1 0 0 0 0,17 5 0 0 0,12 1-46 0 0,1-1 1 0 0,1-3-1 0 0,0-1 1 0 0,69 4-1 0 0,-50-8-328 0 0,-1-2 0 0 0,72-7 0 0 0,-111 2 306 0 0,-1-1 1 0 0,0-1-1 0 0,0-1 0 0 0,-1-1 0 0 0,1-1 1 0 0,-1-1-1 0 0,-1-1 0 0 0,0 0 0 0 0,25-16 0 0 0,-38 19 23 0 0,0 0 0 0 0,0 0 0 0 0,-1-1 1 0 0,0 0-1 0 0,0 0 0 0 0,0 0 0 0 0,-1-1 0 0 0,0 0 0 0 0,-1 0 0 0 0,0-1 0 0 0,0 0 0 0 0,-1 0 0 0 0,0 0 0 0 0,5-16 0 0 0,-6 11 54 0 0,0 0 0 0 0,-1 0 0 0 0,-1 0 0 0 0,0 1 0 0 0,-1-1 0 0 0,-1 0 0 0 0,0 0 0 0 0,-1 0 0 0 0,-6-24 1 0 0,3 18 95 0 0,-1 1 1 0 0,-1 0 0 0 0,-1 0 0 0 0,-1 1 0 0 0,0 0 0 0 0,-1 0 0 0 0,-1 1-1 0 0,-1 1 1 0 0,-1 0 0 0 0,0 0 0 0 0,0 1 0 0 0,-2 1 0 0 0,0 1 0 0 0,-28-20-1 0 0,19 19-84 0 0,-1 2 0 0 0,-1 0 0 0 0,1 2 0 0 0,-2 1 0 0 0,0 1 0 0 0,-49-7 0 0 0,23 8-694 0 0,0 2 1 0 0,-85 3 0 0 0,126 2-13 0 0,0 1 1 0 0,1 0-1 0 0,-1 1 0 0 0,1 0 0 0 0,-1 0 0 0 0,1 1 1 0 0,0 1-1 0 0,-13 6 0 0 0,-19 13-4197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7:22.0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811 1 4196 0 0,'0'0'6898'0'0,"-19"2"-5936"0"0,-147 25 1206 0 0,116-15-1880 0 0,0 3-1 0 0,1 2 1 0 0,0 2 0 0 0,-54 30-1 0 0,72-32-102 0 0,2 1 0 0 0,0 1-1 0 0,2 2 1 0 0,0 0 0 0 0,1 2-1 0 0,1 1 1 0 0,-29 36 0 0 0,45-47-176 0 0,0 0-1 0 0,1 0 1 0 0,0 1 0 0 0,1 0 0 0 0,1 1 0 0 0,0-1 0 0 0,1 1 0 0 0,0 0 0 0 0,2 0 0 0 0,-3 19 0 0 0,3-10 48 0 0,2 1 1 0 0,1-1 0 0 0,0 1-1 0 0,2-1 1 0 0,10 48-1 0 0,2-22-7 0 0,2 1-1 0 0,2-2 1 0 0,2-1-1 0 0,2 0 1 0 0,42 65-1 0 0,-36-70-45 0 0,2-2 0 0 0,2-1 1 0 0,1-1-1 0 0,3-2 0 0 0,0-1 0 0 0,3-2 0 0 0,45 31 0 0 0,-67-54-22 0 0,1-1 0 0 0,0-1-1 0 0,0-1 1 0 0,0-1 0 0 0,1 0 0 0 0,0-2 0 0 0,1 0 0 0 0,-1-1-1 0 0,1 0 1 0 0,0-2 0 0 0,-1-1 0 0 0,1 0 0 0 0,0-1-1 0 0,0-1 1 0 0,0-1 0 0 0,20-5 0 0 0,4-2-38 0 0,0-3-1 0 0,-1-1 1 0 0,-1-2-1 0 0,0-2 1 0 0,-1-2-1 0 0,39-24 1 0 0,-60 31-18 0 0,0-1 1 0 0,-1 0-1 0 0,-1-2 0 0 0,0 0 1 0 0,-1-1-1 0 0,-1-1 0 0 0,0 0 1 0 0,23-35-1 0 0,-35 45 37 0 0,1-1-1 0 0,-1 0 0 0 0,0-1 1 0 0,-1 1-1 0 0,0 0 0 0 0,0-1 0 0 0,-1 0 1 0 0,0 0-1 0 0,-1 0 0 0 0,0 1 1 0 0,0-11-1 0 0,-1 12 41 0 0,-1-1-1 0 0,0 1 1 0 0,-1 0 0 0 0,0 0-1 0 0,0 0 1 0 0,0 0 0 0 0,-1 0-1 0 0,0 1 1 0 0,0-1 0 0 0,0 1-1 0 0,-1 0 1 0 0,0 0 0 0 0,-1 0-1 0 0,1 0 1 0 0,-8-7 0 0 0,-7-4-27 0 0,0 1 0 0 0,-1 0-1 0 0,-1 1 1 0 0,0 2 0 0 0,-1 0 0 0 0,0 1 0 0 0,-1 2 0 0 0,-1 0 0 0 0,1 1 0 0 0,-2 1 0 0 0,-30-5-1 0 0,-34-3 177 0 0,-161-8-1 0 0,197 20 55 0 0,-15-2 1655 0 0,105 5-2226 0 0,491-57 931 0 0,-262 20-434 0 0,-180 26-124 0 0,-39 4-341 0 0,77-3 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7:22.03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416 36 3420 0 0,'0'0'6680'0'0,"-17"-5"-5734"0"0,-7-3-528 0 0,1 2 1 0 0,-1 1 0 0 0,0 0 0 0 0,-43-1-1 0 0,59 7-405 0 0,-1 0-1 0 0,1 0 1 0 0,-1 1 0 0 0,1 0-1 0 0,0 0 1 0 0,-1 1-1 0 0,1 0 1 0 0,1 1 0 0 0,-1 0-1 0 0,0 0 1 0 0,1 0-1 0 0,0 1 1 0 0,0 0 0 0 0,0 1-1 0 0,1 0 1 0 0,0 0-1 0 0,0 0 1 0 0,0 0 0 0 0,1 1-1 0 0,0 0 1 0 0,0 0-1 0 0,-4 9 1 0 0,-2 4 60 0 0,1 0-1 0 0,1 1 1 0 0,0 0 0 0 0,2 0 0 0 0,1 1-1 0 0,0 0 1 0 0,-3 30 0 0 0,7-34 48 0 0,1 0 1 0 0,0 0 0 0 0,1 0 0 0 0,1 1 0 0 0,1-1 0 0 0,1 0 0 0 0,0 0-1 0 0,1 0 1 0 0,1-1 0 0 0,13 30 0 0 0,-12-34-87 0 0,1 0 0 0 0,0-1 0 0 0,1 0 0 0 0,1 0 0 0 0,0-1 0 0 0,0 0 0 0 0,1 0 0 0 0,1-1 0 0 0,0 0 0 0 0,0-1 0 0 0,1 0 0 0 0,0-1 0 0 0,0-1-1 0 0,14 7 1 0 0,-9-6-69 0 0,0-1 0 0 0,0-1 0 0 0,1-1 0 0 0,-1 0 0 0 0,1-1-1 0 0,0-1 1 0 0,1-1 0 0 0,-1 0 0 0 0,0-1 0 0 0,31-3-1 0 0,-38 1 21 0 0,0-1-1 0 0,0 0 0 0 0,-1-1 0 0 0,0 1 1 0 0,1-2-1 0 0,-1 0 0 0 0,0 0 0 0 0,-1-1 1 0 0,1 0-1 0 0,-1-1 0 0 0,0 0 0 0 0,0 0 0 0 0,-1-1 1 0 0,1 0-1 0 0,-1 0 0 0 0,-1-1 0 0 0,0 0 1 0 0,0 0-1 0 0,7-12 0 0 0,-5 4 34 0 0,0 0-1 0 0,-2-1 1 0 0,0 0-1 0 0,0 0 1 0 0,-2-1-1 0 0,0 0 1 0 0,-1 0-1 0 0,-1 0 1 0 0,0 0-1 0 0,-2-1 1 0 0,0 1-1 0 0,-1-1 1 0 0,-1 1-1 0 0,-4-30 1 0 0,2 35-82 0 0,0-1 1 0 0,-1 1-1 0 0,0 0 1 0 0,0 1-1 0 0,-2-1 0 0 0,0 1 1 0 0,0 0-1 0 0,-1 0 1 0 0,0 1-1 0 0,-1 0 0 0 0,0 0 1 0 0,-1 1-1 0 0,0 0 1 0 0,-1 1-1 0 0,0-1 0 0 0,-1 2 1 0 0,1 0-1 0 0,-2 0 1 0 0,1 1-1 0 0,-17-8 0 0 0,2 3-453 0 0,0 2-1 0 0,-28-8 1 0 0,41 15-616 0 0,0 1 1 0 0,0 0 0 0 0,-23-1-1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7:22.03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66 1 3840 0 0,'0'0'6906'0'0,"-4"18"-6355"0"0,-40 315 1869 0 0,26 251 1297 0 0,22-503-4094 0 0,4 0 0 0 0,3-1 0 0 0,3 0 0 0 0,4-1 0 0 0,34 93 0 0 0,-48-162 42 0 0,15 33-1061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7:22.03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 0 2660 0 0,'0'0'2068'0'0,"-3"23"-87"0"0,0-3-1635 0 0,-42 342 4608 0 0,36-223-3339 0 0,16 240 0 0 0,1-298-1664 0 0,4 0 0 0 0,3 0 0 0 0,4-2 0 0 0,39 103-1 0 0,-50-158-279 0 0,32 73-870 0 0,-4-40-4043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7:22.0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49 2764 0 0,'0'0'8918'0'0,"21"-5"-8332"0"0,24-3 47 0 0,-1 2-1 0 0,71-1 0 0 0,189 23 1605 0 0,91 1-1231 0 0,-158-17-768 0 0,362-46 0 0 0,-685 36-5756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8:22.62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361 39 1084 0 0,'0'0'4704'0'0,"-12"1"-4416"0"0,10-1-292 0 0,-8 0 104 0 0,-1 1 0 0 0,0 0-1 0 0,1 0 1 0 0,-1 1 0 0 0,1 1-1 0 0,-1 0 1 0 0,1 0-1 0 0,0 1 1 0 0,-14 8 0 0 0,13-5 124 0 0,-19 11 391 0 0,1 1 0 0 0,1 2 1 0 0,-31 29-1 0 0,52-43-536 0 0,0 0 1 0 0,0 1-1 0 0,1-1 0 0 0,1 1 0 0 0,-1 0 1 0 0,1 1-1 0 0,1-1 0 0 0,-1 1 1 0 0,2 0-1 0 0,-1 0 0 0 0,1 1 1 0 0,0-1-1 0 0,1 1 0 0 0,0-1 1 0 0,1 1-1 0 0,-1 14 0 0 0,2 4-31 0 0,1 0 0 0 0,2 0 0 0 0,1-1-1 0 0,1 1 1 0 0,9 30 0 0 0,-10-46-29 0 0,1 1 0 0 0,0 0 0 0 0,1-1-1 0 0,0 0 1 0 0,1 0 0 0 0,0-1 0 0 0,1 0 0 0 0,0 0 0 0 0,1-1 0 0 0,0 0 0 0 0,1 0 0 0 0,18 14-1 0 0,-4-7 2 0 0,1-1-1 0 0,1 0 1 0 0,36 15 0 0 0,-46-25 14 0 0,0 0 1 0 0,1-1 0 0 0,-1-1 0 0 0,1-1 0 0 0,0 0 0 0 0,0-1 0 0 0,21 0 0 0 0,-4-3 98 0 0,0-1 0 0 0,-1-1 0 0 0,1-2 0 0 0,-1-2 0 0 0,-1 0 0 0 0,1-3 0 0 0,51-21 0 0 0,-68 24-58 0 0,0-1-1 0 0,0 0 0 0 0,-1-2 0 0 0,-1 1 1 0 0,1-2-1 0 0,-1 0 0 0 0,-1-1 1 0 0,0 0-1 0 0,-1-1 0 0 0,0 0 1 0 0,-1-1-1 0 0,-1 0 0 0 0,0 0 0 0 0,-1-2 1 0 0,0 1-1 0 0,7-21 0 0 0,-9 17 16 0 0,0 0-1 0 0,-2-1 1 0 0,0 1-1 0 0,-2-1 0 0 0,0 0 1 0 0,-1 0-1 0 0,-1 0 1 0 0,-1-1-1 0 0,-2-21 0 0 0,0 29-68 0 0,-1 0-1 0 0,0 0 0 0 0,-1-1 0 0 0,0 2 1 0 0,-1-1-1 0 0,0 1 0 0 0,-1-1 0 0 0,-1 2 0 0 0,0-1 1 0 0,0 1-1 0 0,-1 0 0 0 0,-1 0 0 0 0,0 1 1 0 0,-15-14-1 0 0,10 12-87 0 0,-1 0 0 0 0,-1 1 0 0 0,0 0 0 0 0,0 1 0 0 0,-1 1 0 0 0,-1 1 0 0 0,1 0 0 0 0,-1 2 0 0 0,0 0 1 0 0,-1 0-1 0 0,1 2 0 0 0,-1 0 0 0 0,0 2 0 0 0,-27-2 0 0 0,20 4-579 0 0,0 2-1 0 0,1 0 1 0 0,-1 1 0 0 0,1 2-1 0 0,0 0 1 0 0,1 2 0 0 0,-1 1-1 0 0,1 1 1 0 0,0 0 0 0 0,-26 17-1 0 0,14-5-2476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244 103 1368 0 0,'0'0'11602'0'0,"7"-14"-10517"0"0,20-44-155 0 0,-26 57-831 0 0,0 0 1 0 0,-1 1 0 0 0,1-1 0 0 0,-1 0-1 0 0,1 0 1 0 0,-1 0 0 0 0,0 0-1 0 0,1-1 1 0 0,-1 1 0 0 0,0 0-1 0 0,0 0 1 0 0,0 0 0 0 0,0 0 0 0 0,0 0-1 0 0,0 0 1 0 0,0 0 0 0 0,0 0-1 0 0,0 0 1 0 0,0-1 0 0 0,0 1-1 0 0,-1 0 1 0 0,1 0 0 0 0,-1-1 0 0 0,0 1-76 0 0,0 1 0 0 0,0-1 1 0 0,1 1-1 0 0,-1-1 0 0 0,0 1 1 0 0,0 0-1 0 0,0-1 0 0 0,0 1 1 0 0,0 0-1 0 0,0 0 0 0 0,0 0 1 0 0,0-1-1 0 0,0 1 0 0 0,0 0 1 0 0,0 0-1 0 0,0 1 0 0 0,1-1 1 0 0,-1 0-1 0 0,-2 0 0 0 0,-39 16-594 0 0,23 0 507 0 0,0 0-1 0 0,2 1 0 0 0,-1 1 1 0 0,2 1-1 0 0,1 1 1 0 0,0 0-1 0 0,1 1 1 0 0,2 0-1 0 0,0 1 0 0 0,1 0 1 0 0,1 1-1 0 0,1 0 1 0 0,1 1-1 0 0,1 0 0 0 0,-5 38 1 0 0,10-50 58 0 0,0 0 0 0 0,2 0 0 0 0,-1 1 1 0 0,2-1-1 0 0,-1 0 0 0 0,2 0 0 0 0,0 0 0 0 0,0 0 1 0 0,1 0-1 0 0,1 0 0 0 0,0 0 0 0 0,0-1 0 0 0,1 0 1 0 0,0 0-1 0 0,1 0 0 0 0,1 0 0 0 0,0-1 0 0 0,0 0 0 0 0,1-1 1 0 0,0 1-1 0 0,0-2 0 0 0,1 1 0 0 0,0-1 0 0 0,1 0 1 0 0,0-1-1 0 0,0 0 0 0 0,1-1 0 0 0,-1 0 0 0 0,1-1 1 0 0,1 0-1 0 0,-1 0 0 0 0,15 3 0 0 0,0-2-69 0 0,0 0-1 0 0,0-2 0 0 0,0-1 1 0 0,1-1-1 0 0,-1-2 1 0 0,1 0-1 0 0,44-7 0 0 0,-53 4-20 0 0,-1 0 0 0 0,0-1-1 0 0,0-1 1 0 0,0-1 0 0 0,0 0-1 0 0,-1-1 1 0 0,0-1 0 0 0,0-1-1 0 0,-1 0 1 0 0,0-1 0 0 0,0 0-1 0 0,17-18 1 0 0,-26 23 96 0 0,-1-1 0 0 0,0 0 0 0 0,0-1 0 0 0,-1 1 0 0 0,1-1 0 0 0,-2 0 0 0 0,1 0 0 0 0,-1 0 0 0 0,0-1 0 0 0,0 1 0 0 0,-1-1 0 0 0,0 1 0 0 0,0-1 0 0 0,1-14 0 0 0,-3 10 22 0 0,-1 1 1 0 0,1-1-1 0 0,-2 1 1 0 0,0 0-1 0 0,0-1 1 0 0,-1 1-1 0 0,0 0 1 0 0,-1 0 0 0 0,-7-14-1 0 0,0 4-32 0 0,-1 0-1 0 0,-1 1 1 0 0,-1 0-1 0 0,-1 1 1 0 0,0 1 0 0 0,-1 0-1 0 0,-1 1 1 0 0,-1 1-1 0 0,-24-17 1 0 0,13 15-229 0 0,0 1 0 0 0,-1 1 1 0 0,-1 2-1 0 0,0 1 0 0 0,-1 1 0 0 0,0 2 0 0 0,-1 1 1 0 0,-46-6-1 0 0,78 15 195 0 0,-5-1-535 0 0,1 0 0 0 0,-1 0 0 0 0,0 1 0 0 0,0 0 0 0 0,1 0 0 0 0,-1 1 0 0 0,0-1 0 0 0,-9 4 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122 31 756 0 0,'0'0'11328'0'0,"-6"-5"-10804"0"0,0-1-370 0 0,-18-13 1078 0 0,22 22-1192 0 0,-1 1 1 0 0,1-1-1 0 0,0 1 0 0 0,0 0 1 0 0,0-1-1 0 0,1 1 0 0 0,-1 0 1 0 0,1 0-1 0 0,0 0 0 0 0,0 1 1 0 0,1-1-1 0 0,-1 0 0 0 0,1 8 1 0 0,-2-2 3 0 0,-6 45 45 0 0,-38 289 539 0 0,38-248-173 0 0,6 153-1 0 0,3-228-396 0 0,1-1-1 0 0,1 0 1 0 0,1 0-1 0 0,0-1 0 0 0,2 1 1 0 0,0-1-1 0 0,1 0 0 0 0,1 0 1 0 0,1-1-1 0 0,0 0 0 0 0,1-1 1 0 0,19 24-1 0 0,-27-38-63 0 0,1 0 0 0 0,-1-1 0 0 0,1 1 0 0 0,0-1 0 0 0,0 0 1 0 0,0 1-1 0 0,1-2 0 0 0,-1 1 0 0 0,0 0 0 0 0,1 0 0 0 0,-1-1 0 0 0,1 0 0 0 0,-1 0 0 0 0,1 0 0 0 0,0 0 1 0 0,-1 0-1 0 0,1-1 0 0 0,0 0 0 0 0,-1 0 0 0 0,1 0 0 0 0,0 0 0 0 0,0 0 0 0 0,-1-1 0 0 0,1 0 1 0 0,0 1-1 0 0,-1-1 0 0 0,1-1 0 0 0,0 1 0 0 0,-1 0 0 0 0,0-1 0 0 0,1 0 0 0 0,-1 0 0 0 0,0 0 0 0 0,0 0 1 0 0,4-4-1 0 0,7-5-28 0 0,0-2 0 0 0,-1 0 0 0 0,0-1 0 0 0,-1 0 0 0 0,18-27 0 0 0,59-92-1253 0 0,119-234 0 0 0,-198 344 941 0 0,-2 0-1 0 0,0-1 0 0 0,-2 0 0 0 0,-1 0 0 0 0,0 0 1 0 0,-2-1-1 0 0,-1 0 0 0 0,-2-35 0 0 0,-13 87 1437 0 0,5 23-586 0 0,2 0 1 0 0,2 1-1 0 0,6 92 1 0 0,0-68-384 0 0,-1-42-96 0 0,1 0 0 0 0,2 0 0 0 0,1 0 0 0 0,2 0 0 0 0,1 0 0 0 0,19 47 0 0 0,-21-67-32 0 0,0 0 0 0 0,0-1 0 0 0,2 0 0 0 0,-1 0-1 0 0,2-1 1 0 0,-1 0 0 0 0,1 0 0 0 0,12 10 0 0 0,-14-15 35 0 0,-1-1 0 0 0,1 0-1 0 0,1-1 1 0 0,-1 1 0 0 0,1-1 0 0 0,-1-1 0 0 0,1 1-1 0 0,0-1 1 0 0,1-1 0 0 0,-1 1 0 0 0,0-1-1 0 0,1-1 1 0 0,-1 0 0 0 0,12 1 0 0 0,-14-2 16 0 0,0 0 1 0 0,1-1-1 0 0,-1 1 1 0 0,1-1 0 0 0,-1 0-1 0 0,0-1 1 0 0,0 0 0 0 0,0 0-1 0 0,0 0 1 0 0,0 0-1 0 0,0-1 1 0 0,-1 0 0 0 0,1-1-1 0 0,-1 1 1 0 0,7-6-1 0 0,-4 1-12 0 0,-1 1-1 0 0,0-1 1 0 0,-1 0-1 0 0,0 0 1 0 0,0 0 0 0 0,-1-1-1 0 0,0 0 1 0 0,7-18-1 0 0,0-10-46 0 0,-2-1-1 0 0,-1-1 0 0 0,7-76 1 0 0,-13 96 2 0 0,5-44-155 0 0,-1 22-20 0 0,-2-1 1 0 0,-2 1-1 0 0,-2-1 0 0 0,-7-82 0 0 0,4 113 187 0 0,-1 0 1 0 0,1 1-1 0 0,-2-1 0 0 0,0 1 0 0 0,0-1 1 0 0,-1 1-1 0 0,0 0 0 0 0,0 1 0 0 0,-1-1 1 0 0,-12-13-1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7:24.27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551 0 600 0 0,'0'0'4080'0'0,"-19"13"-3612"0"0,-135 94 1278 0 0,121-79-1231 0 0,0 2 1 0 0,2 1-1 0 0,2 2 0 0 0,0 1 1 0 0,3 1-1 0 0,1 1 1 0 0,1 1-1 0 0,-27 60 0 0 0,31-47-236 0 0,3 2-1 0 0,1 0 0 0 0,4 0 0 0 0,1 1 0 0 0,3 1 1 0 0,-3 98-1 0 0,9-93-142 0 0,3-1 0 0 0,2 0 1 0 0,12 58-1 0 0,-10-87-91 0 0,2-1 1 0 0,2 0-1 0 0,0-1 1 0 0,2 0-1 0 0,0 0 1 0 0,2-1-1 0 0,1-1 1 0 0,19 26-1 0 0,27 30 348 0 0,2-2 1 0 0,5-3-1 0 0,118 106 0 0 0,304 214 1192 0 0,-424-340-1338 0 0,3-3 1 0 0,105 63 0 0 0,-144-100-194 0 0,0-1-1 0 0,2-1 1 0 0,-1-2 0 0 0,2-1 0 0 0,-1-1-1 0 0,1-2 1 0 0,1-1 0 0 0,-1-2 0 0 0,51 2-1 0 0,30-11-38 0 0,0-6 0 0 0,201-44 0 0 0,-190 30-26 0 0,-34 5 12 0 0,-2-3 1 0 0,-1-5-1 0 0,-1-3 1 0 0,158-81-1 0 0,-139 57-35 0 0,-3-5-1 0 0,118-89 1 0 0,-187 123-6 0 0,-1-2 1 0 0,-1-2-1 0 0,-2 0 1 0 0,-1-2-1 0 0,-2-1 0 0 0,0-1 1 0 0,-3-2-1 0 0,0 0 1 0 0,33-75-1 0 0,-43 77 50 0 0,-2-1-1 0 0,-1 0 0 0 0,-1-1 1 0 0,-2 0-1 0 0,-2 0 0 0 0,-1 0 0 0 0,-1-1 1 0 0,-3 0-1 0 0,0 1 0 0 0,-3-1 1 0 0,-1 1-1 0 0,-1-1 0 0 0,-2 1 1 0 0,-2 1-1 0 0,0 0 0 0 0,-3 0 0 0 0,-1 1 1 0 0,-23-43-1 0 0,9 28 120 0 0,-2 2 0 0 0,-2 1 1 0 0,-2 1-1 0 0,-2 1 0 0 0,-76-71 0 0 0,2 20 81 0 0,-124-83 0 0 0,162 131-236 0 0,-1 2 0 0 0,-3 4 0 0 0,-2 3-1 0 0,-1 4 1 0 0,-1 3 0 0 0,-1 3-1 0 0,-113-21 1 0 0,43 21-320 0 0,-2 6 0 0 0,0 7 0 0 0,-184 7 0 0 0,227 11-748 0 0,0 5 0 0 0,-137 28 0 0 0,-75 46-5302 0 0,113-15 866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774 260 2036 0 0,'0'0'4781'0'0,"-10"-17"-4021"0"0,8 14-712 0 0,-9-14 249 0 0,0 0 0 0 0,-1 1 0 0 0,-1 0 0 0 0,-1 1 0 0 0,-25-22 1 0 0,20 22-72 0 0,-1 1 1 0 0,-1 0 0 0 0,-1 2 0 0 0,0 0-1 0 0,0 2 1 0 0,-1 0 0 0 0,0 1-1 0 0,-45-9 1 0 0,55 15-203 0 0,-1 1-1 0 0,1 1 1 0 0,-1 0-1 0 0,1 1 1 0 0,-1 0-1 0 0,1 1 0 0 0,-1 1 1 0 0,1 0-1 0 0,-1 0 1 0 0,1 2-1 0 0,0 0 1 0 0,0 0-1 0 0,1 1 1 0 0,-1 1-1 0 0,1 0 1 0 0,0 0-1 0 0,-18 14 0 0 0,16-8 167 0 0,0 0 0 0 0,1 1-1 0 0,1 0 1 0 0,0 1-1 0 0,0 1 1 0 0,2 0-1 0 0,0 0 1 0 0,0 1-1 0 0,2 0 1 0 0,0 1 0 0 0,-7 21-1 0 0,7-16-27 0 0,2 0-1 0 0,1 1 0 0 0,1-1 1 0 0,0 1-1 0 0,2 0 1 0 0,1 0-1 0 0,1 0 1 0 0,4 37-1 0 0,-2-50-111 0 0,0 1 0 0 0,1 0 1 0 0,1-1-1 0 0,-1 0 0 0 0,2 0 0 0 0,-1 0 0 0 0,2 0 0 0 0,-1-1 1 0 0,1 1-1 0 0,1-2 0 0 0,-1 1 0 0 0,2-1 0 0 0,-1 0 0 0 0,1 0 0 0 0,0-1 1 0 0,1 0-1 0 0,-1 0 0 0 0,1-1 0 0 0,1 0 0 0 0,-1-1 0 0 0,14 6 1 0 0,0-1-94 0 0,2 0 1 0 0,-1-2 0 0 0,1 0 0 0 0,1-2 0 0 0,-1-1 0 0 0,1-1-1 0 0,47 2 1 0 0,-54-6-52 0 0,1-1 0 0 0,-1-1 0 0 0,0 0 0 0 0,0-1 0 0 0,-1-2 0 0 0,1 1 0 0 0,-1-2 0 0 0,0-1-1 0 0,0 0 1 0 0,-1-1 0 0 0,29-18 0 0 0,-27 12-91 0 0,0 0 0 0 0,-1-2-1 0 0,0 0 1 0 0,-2 0 0 0 0,0-2 0 0 0,-1 0-1 0 0,0-1 1 0 0,-2 0 0 0 0,13-25 0 0 0,-13 21-114 0 0,-2 0 0 0 0,0 0 0 0 0,-2-1 0 0 0,-1-1 1 0 0,-1 0-1 0 0,0 0 0 0 0,1-26 0 0 0,-6 42 61 0 0,-1 0 0 0 0,-1-1 0 0 0,1 1 1 0 0,-2 0-1 0 0,1-1 0 0 0,-1 1 0 0 0,-1 0 0 0 0,0 0 0 0 0,0 0 0 0 0,0 0 0 0 0,-1 0 0 0 0,-1 0 0 0 0,0 1 1 0 0,0-1-1 0 0,0 1 0 0 0,-1 0 0 0 0,0 0 0 0 0,-1 1 0 0 0,0-1 0 0 0,0 1 0 0 0,0 1 0 0 0,-12-10 1 0 0,17 15 330 0 0,0 0 0 0 0,0 1 0 0 0,0-1 0 0 0,0 0 0 0 0,0 0 1 0 0,0 1-1 0 0,0-1 0 0 0,-1 0 0 0 0,1 1 0 0 0,0-1 1 0 0,0 1-1 0 0,-1 0 0 0 0,1-1 0 0 0,0 1 0 0 0,-1 0 1 0 0,1 0-1 0 0,0 0 0 0 0,-1 0 0 0 0,1 0 0 0 0,-1 0 1 0 0,1 0-1 0 0,0 0 0 0 0,-1 1 0 0 0,1-1 0 0 0,0 1 1 0 0,-2 0-1 0 0,1 0 24 0 0,0 1 1 0 0,0-1 0 0 0,1 1 0 0 0,-1 0-1 0 0,0 0 1 0 0,1 0 0 0 0,-1 0-1 0 0,1 0 1 0 0,-1 0 0 0 0,1 0-1 0 0,0 1 1 0 0,0-1 0 0 0,-1 3 0 0 0,-3 12 275 0 0,1 0 0 0 0,1 1 1 0 0,-3 22-1 0 0,5-28-226 0 0,-9 73 1124 0 0,3 161-1 0 0,10-191-1176 0 0,2-1 0 0 0,3 0-1 0 0,2 0 1 0 0,17 54 0 0 0,-26-105-164 0 0,5 16-17 0 0,1 1 0 0 0,17 32 0 0 0,-23-49-40 0 0,0 0-1 0 0,1 0 1 0 0,-1 0 0 0 0,1 0 0 0 0,0 0 0 0 0,0-1 0 0 0,0 1-1 0 0,1 0 1 0 0,-1-1 0 0 0,0 0 0 0 0,1 0 0 0 0,0 1-1 0 0,-1-2 1 0 0,1 1 0 0 0,0 0 0 0 0,0 0 0 0 0,0-1 0 0 0,0 0-1 0 0,0 1 1 0 0,1-1 0 0 0,-1-1 0 0 0,0 1 0 0 0,0 0-1 0 0,1-1 1 0 0,4 1 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162 1 248 0 0,'0'0'10592'0'0,"-6"17"-9872"0"0,-41 166 1513 0 0,-37 288 0 0 0,60-174-900 0 0,23-247-1084 0 0,3 0-1 0 0,1-1 1 0 0,21 98-1 0 0,-20-128-437 0 0,1 1 0 0 0,1-1 1 0 0,1-1-1 0 0,1 1 0 0 0,0-1 0 0 0,1 0 1 0 0,13 18-1 0 0,-13-30-760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1 302 4104 0 0,'0'0'5422'0'0,"19"-8"-3645"0"0,273-79 2789 0 0,274-7-2313 0 0,6 29-2431 0 0,-340 41-368 0 0,26 3-1878 0 0,-146 18-7388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486 83 560 0 0,'0'0'9638'0'0,"10"-12"-9275"0"0,33-34-32 0 0,-43 45-317 0 0,1 1 0 0 0,-1 0 0 0 0,1 0 0 0 0,-1-1 0 0 0,1 1-1 0 0,-1 0 1 0 0,1-1 0 0 0,-1 1 0 0 0,0 0 0 0 0,1-1 0 0 0,-1 1 0 0 0,0 0-1 0 0,1-1 1 0 0,-1 1 0 0 0,0-1 0 0 0,1 1 0 0 0,-1-1 0 0 0,0 1 0 0 0,0-1 0 0 0,0 1-1 0 0,1-1 1 0 0,-1 1 0 0 0,0-1 0 0 0,0 1 0 0 0,0-1 0 0 0,0 1 0 0 0,0-1-1 0 0,0 0 1 0 0,0 1 0 0 0,0-1 0 0 0,0 1 0 0 0,0-1 0 0 0,-1 1 0 0 0,1-1-1 0 0,0 1 1 0 0,0-1 0 0 0,0 1 0 0 0,-1-1 0 0 0,1 1 0 0 0,0-1 0 0 0,0 1-1 0 0,-1 0 1 0 0,1-1 0 0 0,0 1 0 0 0,-1-1 0 0 0,1 1 0 0 0,-1 0 0 0 0,1-1-1 0 0,0 1 1 0 0,-1 0 0 0 0,1-1 0 0 0,-1 1 0 0 0,1 0 0 0 0,-1 0 0 0 0,1 0-1 0 0,-1-1 1 0 0,1 1 0 0 0,-1 0 0 0 0,1 0 0 0 0,-1 0 0 0 0,1 0 0 0 0,-1 0-1 0 0,0 0 1 0 0,-39-1-152 0 0,35 2 301 0 0,-19-1 84 0 0,1 2-1 0 0,-1 1 0 0 0,1 0 0 0 0,-1 2 0 0 0,2 0 0 0 0,-1 2 1 0 0,0 1-1 0 0,1 0 0 0 0,1 2 0 0 0,0 0 0 0 0,0 2 1 0 0,1 0-1 0 0,-19 16 0 0 0,25-18-179 0 0,1 2 1 0 0,0-1 0 0 0,1 2-1 0 0,1 0 1 0 0,0 0-1 0 0,0 1 1 0 0,1 0-1 0 0,1 1 1 0 0,1 0-1 0 0,0 1 1 0 0,1-1-1 0 0,0 1 1 0 0,2 1-1 0 0,0-1 1 0 0,0 1 0 0 0,2 0-1 0 0,0 0 1 0 0,-1 26-1 0 0,4-33-16 0 0,1 0 0 0 0,-1 1 0 0 0,2-1-1 0 0,-1 0 1 0 0,2 0 0 0 0,-1 0 0 0 0,1-1-1 0 0,1 1 1 0 0,0-1 0 0 0,0 1 0 0 0,1-1 0 0 0,6 9-1 0 0,-2-4-16 0 0,1-2 0 0 0,1 0 0 0 0,0 0 0 0 0,0-1-1 0 0,1 0 1 0 0,0-1 0 0 0,17 11 0 0 0,-4-6-44 0 0,0-2 1 0 0,1 0-1 0 0,0-1 0 0 0,0-2 0 0 0,2 0 1 0 0,-1-2-1 0 0,1-1 0 0 0,39 4 1 0 0,-8-6-353 0 0,1-3 0 0 0,-1-3 1 0 0,1-2-1 0 0,-1-3 1 0 0,0-2-1 0 0,0-3 1 0 0,84-27-1 0 0,-84 18-1129 0 0,0-3 0 0 0,-2-2 0 0 0,104-63 0 0 0,-102 46-1029 0 0,1-17-377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9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158 0 732 0 0,'0'0'11206'0'0,"-12"16"-10973"0"0,-2 1-126 0 0,7-10-43 0 0,0 1 1 0 0,1 0-1 0 0,0 0 1 0 0,0 1-1 0 0,1-1 0 0 0,1 1 1 0 0,-1 0-1 0 0,1 1 0 0 0,-5 17 1 0 0,-13 61 497 0 0,3 1 1 0 0,5 1-1 0 0,3 1 1 0 0,4 0-1 0 0,10 170 1 0 0,9-141 474 0 0,54 227 1 0 0,-56-312-1024 0 0,-5-21 19 0 0,-1 1 0 0 0,-1-1 0 0 0,0 0 0 0 0,2 28 1 0 0,-5-42-38 0 0,6-31-818 0 0,18-36 707 0 0,4 2 1 0 0,2 1 0 0 0,3 1 0 0 0,70-100-1 0 0,-84 141 139 0 0,1 0 1 0 0,1 1-1 0 0,0 0 0 0 0,2 2 0 0 0,0 1 0 0 0,1 1 0 0 0,1 1 1 0 0,0 1-1 0 0,1 1 0 0 0,42-16 0 0 0,-34 17 23 0 0,0 2 1 0 0,1 1-1 0 0,1 2 0 0 0,-1 1 0 0 0,1 1 1 0 0,1 3-1 0 0,-1 0 0 0 0,42 4 1 0 0,-70-1-13 0 0,-1 1 0 0 0,1 0 0 0 0,0 1 1 0 0,0 0-1 0 0,-1 0 0 0 0,1 0 1 0 0,-1 1-1 0 0,0 0 0 0 0,0 0 0 0 0,0 1 1 0 0,0 0-1 0 0,0 0 0 0 0,-1 1 0 0 0,0-1 1 0 0,0 2-1 0 0,0-1 0 0 0,-1 0 1 0 0,1 1-1 0 0,-1 0 0 0 0,-1 1 0 0 0,1-1 1 0 0,4 10-1 0 0,-2 0 90 0 0,0 1-1 0 0,-1-1 1 0 0,-1 1 0 0 0,0 1-1 0 0,-2-1 1 0 0,0 1 0 0 0,-1 0-1 0 0,0 32 1 0 0,-6 127 390 0 0,1 64-106 0 0,4-235-475 0 0,-1 0 1 0 0,1-1-1 0 0,0 1 1 0 0,0 0-1 0 0,1-1 1 0 0,0 1-1 0 0,-1-1 1 0 0,2 0-1 0 0,-1 0 1 0 0,1 0-1 0 0,0 0 1 0 0,0 0-1 0 0,0 0 1 0 0,6 5-1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8:22.62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361 39 1084 0 0,'0'0'4704'0'0,"-12"1"-4416"0"0,10-1-292 0 0,-8 0 104 0 0,-1 1 0 0 0,0 0-1 0 0,1 0 1 0 0,-1 1 0 0 0,1 1-1 0 0,-1 0 1 0 0,1 0-1 0 0,0 1 1 0 0,-14 8 0 0 0,13-5 124 0 0,-19 11 391 0 0,1 1 0 0 0,1 2 1 0 0,-31 29-1 0 0,52-43-536 0 0,0 0 1 0 0,0 1-1 0 0,1-1 0 0 0,1 1 0 0 0,-1 0 1 0 0,1 1-1 0 0,1-1 0 0 0,-1 1 1 0 0,2 0-1 0 0,-1 0 0 0 0,1 1 1 0 0,0-1-1 0 0,1 1 0 0 0,0-1 1 0 0,1 1-1 0 0,-1 14 0 0 0,2 4-31 0 0,1 0 0 0 0,2 0 0 0 0,1-1-1 0 0,1 1 1 0 0,9 30 0 0 0,-10-46-29 0 0,1 1 0 0 0,0 0 0 0 0,1-1-1 0 0,0 0 1 0 0,1 0 0 0 0,0-1 0 0 0,1 0 0 0 0,0 0 0 0 0,1-1 0 0 0,0 0 0 0 0,1 0 0 0 0,18 14-1 0 0,-4-7 2 0 0,1-1-1 0 0,1 0 1 0 0,36 15 0 0 0,-46-25 14 0 0,0 0 1 0 0,1-1 0 0 0,-1-1 0 0 0,1-1 0 0 0,0 0 0 0 0,0-1 0 0 0,21 0 0 0 0,-4-3 98 0 0,0-1 0 0 0,-1-1 0 0 0,1-2 0 0 0,-1-2 0 0 0,-1 0 0 0 0,1-3 0 0 0,51-21 0 0 0,-68 24-58 0 0,0-1-1 0 0,0 0 0 0 0,-1-2 0 0 0,-1 1 1 0 0,1-2-1 0 0,-1 0 0 0 0,-1-1 1 0 0,0 0-1 0 0,-1-1 0 0 0,0 0 1 0 0,-1-1-1 0 0,-1 0 0 0 0,0 0 0 0 0,-1-2 1 0 0,0 1-1 0 0,7-21 0 0 0,-9 17 16 0 0,0 0-1 0 0,-2-1 1 0 0,0 1-1 0 0,-2-1 0 0 0,0 0 1 0 0,-1 0-1 0 0,-1 0 1 0 0,-1-1-1 0 0,-2-21 0 0 0,0 29-68 0 0,-1 0-1 0 0,0 0 0 0 0,-1-1 0 0 0,0 2 1 0 0,-1-1-1 0 0,0 1 0 0 0,-1-1 0 0 0,-1 2 0 0 0,0-1 1 0 0,0 1-1 0 0,-1 0 0 0 0,-1 0 0 0 0,0 1 1 0 0,-15-14-1 0 0,10 12-87 0 0,-1 0 0 0 0,-1 1 0 0 0,0 0 0 0 0,0 1 0 0 0,-1 1 0 0 0,-1 1 0 0 0,1 0 0 0 0,-1 2 0 0 0,0 0 1 0 0,-1 0-1 0 0,1 2 0 0 0,-1 0 0 0 0,0 2 0 0 0,-27-2 0 0 0,20 4-579 0 0,0 2-1 0 0,1 0 1 0 0,-1 1 0 0 0,1 2-1 0 0,0 0 1 0 0,1 2 0 0 0,-1 1-1 0 0,1 1 1 0 0,0 0 0 0 0,-26 17-1 0 0,14-5-2476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244 103 1368 0 0,'0'0'11602'0'0,"7"-14"-10517"0"0,20-44-155 0 0,-26 57-831 0 0,0 0 1 0 0,-1 1 0 0 0,1-1 0 0 0,-1 0-1 0 0,1 0 1 0 0,-1 0 0 0 0,0 0-1 0 0,1-1 1 0 0,-1 1 0 0 0,0 0-1 0 0,0 0 1 0 0,0 0 0 0 0,0 0 0 0 0,0 0-1 0 0,0 0 1 0 0,0 0 0 0 0,0 0-1 0 0,0 0 1 0 0,0-1 0 0 0,0 1-1 0 0,-1 0 1 0 0,1 0 0 0 0,-1-1 0 0 0,0 1-76 0 0,0 1 0 0 0,0-1 1 0 0,1 1-1 0 0,-1-1 0 0 0,0 1 1 0 0,0 0-1 0 0,0-1 0 0 0,0 1 1 0 0,0 0-1 0 0,0 0 0 0 0,0 0 1 0 0,0-1-1 0 0,0 1 0 0 0,0 0 1 0 0,0 0-1 0 0,0 1 0 0 0,1-1 1 0 0,-1 0-1 0 0,-2 0 0 0 0,-39 16-594 0 0,23 0 507 0 0,0 0-1 0 0,2 1 0 0 0,-1 1 1 0 0,2 1-1 0 0,1 1 1 0 0,0 0-1 0 0,1 1 1 0 0,2 0-1 0 0,0 1 0 0 0,1 0 1 0 0,1 1-1 0 0,1 0 1 0 0,1 1-1 0 0,1 0 0 0 0,-5 38 1 0 0,10-50 58 0 0,0 0 0 0 0,2 0 0 0 0,-1 1 1 0 0,2-1-1 0 0,-1 0 0 0 0,2 0 0 0 0,0 0 0 0 0,0 0 1 0 0,1 0-1 0 0,1 0 0 0 0,0 0 0 0 0,0-1 0 0 0,1 0 1 0 0,0 0-1 0 0,1 0 0 0 0,1 0 0 0 0,0-1 0 0 0,0 0 0 0 0,1-1 1 0 0,0 1-1 0 0,0-2 0 0 0,1 1 0 0 0,0-1 0 0 0,1 0 1 0 0,0-1-1 0 0,0 0 0 0 0,1-1 0 0 0,-1 0 0 0 0,1-1 1 0 0,1 0-1 0 0,-1 0 0 0 0,15 3 0 0 0,0-2-69 0 0,0 0-1 0 0,0-2 0 0 0,0-1 1 0 0,1-1-1 0 0,-1-2 1 0 0,1 0-1 0 0,44-7 0 0 0,-53 4-20 0 0,-1 0 0 0 0,0-1-1 0 0,0-1 1 0 0,0-1 0 0 0,0 0-1 0 0,-1-1 1 0 0,0-1 0 0 0,0-1-1 0 0,-1 0 1 0 0,0-1 0 0 0,0 0-1 0 0,17-18 1 0 0,-26 23 96 0 0,-1-1 0 0 0,0 0 0 0 0,0-1 0 0 0,-1 1 0 0 0,1-1 0 0 0,-2 0 0 0 0,1 0 0 0 0,-1 0 0 0 0,0-1 0 0 0,0 1 0 0 0,-1-1 0 0 0,0 1 0 0 0,0-1 0 0 0,1-14 0 0 0,-3 10 22 0 0,-1 1 1 0 0,1-1-1 0 0,-2 1 1 0 0,0 0-1 0 0,0-1 1 0 0,-1 1-1 0 0,0 0 1 0 0,-1 0 0 0 0,-7-14-1 0 0,0 4-32 0 0,-1 0-1 0 0,-1 1 1 0 0,-1 0-1 0 0,-1 1 1 0 0,0 1 0 0 0,-1 0-1 0 0,-1 1 1 0 0,-1 1-1 0 0,-24-17 1 0 0,13 15-229 0 0,0 1 0 0 0,-1 1 1 0 0,-1 2-1 0 0,0 1 0 0 0,-1 1 0 0 0,0 2 0 0 0,-1 1 1 0 0,-46-6-1 0 0,78 15 195 0 0,-5-1-535 0 0,1 0 0 0 0,-1 0 0 0 0,0 1 0 0 0,0 0 0 0 0,1 0 0 0 0,-1 1 0 0 0,0-1 0 0 0,-9 4 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122 31 756 0 0,'0'0'11328'0'0,"-6"-5"-10804"0"0,0-1-370 0 0,-18-13 1078 0 0,22 22-1192 0 0,-1 1 1 0 0,1-1-1 0 0,0 1 0 0 0,0 0 1 0 0,0-1-1 0 0,1 1 0 0 0,-1 0 1 0 0,1 0-1 0 0,0 0 0 0 0,0 1 1 0 0,1-1-1 0 0,-1 0 0 0 0,1 8 1 0 0,-2-2 3 0 0,-6 45 45 0 0,-38 289 539 0 0,38-248-173 0 0,6 153-1 0 0,3-228-396 0 0,1-1-1 0 0,1 0 1 0 0,1 0-1 0 0,0-1 0 0 0,2 1 1 0 0,0-1-1 0 0,1 0 0 0 0,1 0 1 0 0,1-1-1 0 0,0 0 0 0 0,1-1 1 0 0,19 24-1 0 0,-27-38-63 0 0,1 0 0 0 0,-1-1 0 0 0,1 1 0 0 0,0-1 0 0 0,0 0 1 0 0,0 1-1 0 0,1-2 0 0 0,-1 1 0 0 0,0 0 0 0 0,1 0 0 0 0,-1-1 0 0 0,1 0 0 0 0,-1 0 0 0 0,1 0 0 0 0,0 0 1 0 0,-1 0-1 0 0,1-1 0 0 0,0 0 0 0 0,-1 0 0 0 0,1 0 0 0 0,0 0 0 0 0,0 0 0 0 0,-1-1 0 0 0,1 0 1 0 0,0 1-1 0 0,-1-1 0 0 0,1-1 0 0 0,0 1 0 0 0,-1 0 0 0 0,0-1 0 0 0,1 0 0 0 0,-1 0 0 0 0,0 0 0 0 0,0 0 1 0 0,4-4-1 0 0,7-5-28 0 0,0-2 0 0 0,-1 0 0 0 0,0-1 0 0 0,-1 0 0 0 0,18-27 0 0 0,59-92-1253 0 0,119-234 0 0 0,-198 344 941 0 0,-2 0-1 0 0,0-1 0 0 0,-2 0 0 0 0,-1 0 0 0 0,0 0 1 0 0,-2-1-1 0 0,-1 0 0 0 0,-2-35 0 0 0,-13 87 1437 0 0,5 23-586 0 0,2 0 1 0 0,2 1-1 0 0,6 92 1 0 0,0-68-384 0 0,-1-42-96 0 0,1 0 0 0 0,2 0 0 0 0,1 0 0 0 0,2 0 0 0 0,1 0 0 0 0,19 47 0 0 0,-21-67-32 0 0,0 0 0 0 0,0-1 0 0 0,2 0 0 0 0,-1 0-1 0 0,2-1 1 0 0,-1 0 0 0 0,1 0 0 0 0,12 10 0 0 0,-14-15 35 0 0,-1-1 0 0 0,1 0-1 0 0,1-1 1 0 0,-1 1 0 0 0,1-1 0 0 0,-1-1 0 0 0,1 1-1 0 0,0-1 1 0 0,1-1 0 0 0,-1 1 0 0 0,0-1-1 0 0,1-1 1 0 0,-1 0 0 0 0,12 1 0 0 0,-14-2 16 0 0,0 0 1 0 0,1-1-1 0 0,-1 1 1 0 0,1-1 0 0 0,-1 0-1 0 0,0-1 1 0 0,0 0 0 0 0,0 0-1 0 0,0 0 1 0 0,0 0-1 0 0,0-1 1 0 0,-1 0 0 0 0,1-1-1 0 0,-1 1 1 0 0,7-6-1 0 0,-4 1-12 0 0,-1 1-1 0 0,0-1 1 0 0,-1 0-1 0 0,0 0 1 0 0,0 0 0 0 0,-1-1-1 0 0,0 0 1 0 0,7-18-1 0 0,0-10-46 0 0,-2-1-1 0 0,-1-1 0 0 0,7-76 1 0 0,-13 96 2 0 0,5-44-155 0 0,-1 22-20 0 0,-2-1 1 0 0,-2 1-1 0 0,-2-1 0 0 0,-7-82 0 0 0,4 113 187 0 0,-1 0 1 0 0,1 1-1 0 0,-2-1 0 0 0,0 1 0 0 0,0-1 1 0 0,-1 1-1 0 0,0 0 0 0 0,0 1 0 0 0,-1-1 1 0 0,-12-13-1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774 260 2036 0 0,'0'0'4781'0'0,"-10"-17"-4021"0"0,8 14-712 0 0,-9-14 249 0 0,0 0 0 0 0,-1 1 0 0 0,-1 0 0 0 0,-1 1 0 0 0,-25-22 1 0 0,20 22-72 0 0,-1 1 1 0 0,-1 0 0 0 0,-1 2 0 0 0,0 0-1 0 0,0 2 1 0 0,-1 0 0 0 0,0 1-1 0 0,-45-9 1 0 0,55 15-203 0 0,-1 1-1 0 0,1 1 1 0 0,-1 0-1 0 0,1 1 1 0 0,-1 0-1 0 0,1 1 0 0 0,-1 1 1 0 0,1 0-1 0 0,-1 0 1 0 0,1 2-1 0 0,0 0 1 0 0,0 0-1 0 0,1 1 1 0 0,-1 1-1 0 0,1 0 1 0 0,0 0-1 0 0,-18 14 0 0 0,16-8 167 0 0,0 0 0 0 0,1 1-1 0 0,1 0 1 0 0,0 1-1 0 0,0 1 1 0 0,2 0-1 0 0,0 0 1 0 0,0 1-1 0 0,2 0 1 0 0,0 1 0 0 0,-7 21-1 0 0,7-16-27 0 0,2 0-1 0 0,1 1 0 0 0,1-1 1 0 0,0 1-1 0 0,2 0 1 0 0,1 0-1 0 0,1 0 1 0 0,4 37-1 0 0,-2-50-111 0 0,0 1 0 0 0,1 0 1 0 0,1-1-1 0 0,-1 0 0 0 0,2 0 0 0 0,-1 0 0 0 0,2 0 0 0 0,-1-1 1 0 0,1 1-1 0 0,1-2 0 0 0,-1 1 0 0 0,2-1 0 0 0,-1 0 0 0 0,1 0 0 0 0,0-1 1 0 0,1 0-1 0 0,-1 0 0 0 0,1-1 0 0 0,1 0 0 0 0,-1-1 0 0 0,14 6 1 0 0,0-1-94 0 0,2 0 1 0 0,-1-2 0 0 0,1 0 0 0 0,1-2 0 0 0,-1-1 0 0 0,1-1-1 0 0,47 2 1 0 0,-54-6-52 0 0,1-1 0 0 0,-1-1 0 0 0,0 0 0 0 0,0-1 0 0 0,-1-2 0 0 0,1 1 0 0 0,-1-2 0 0 0,0-1-1 0 0,0 0 1 0 0,-1-1 0 0 0,29-18 0 0 0,-27 12-91 0 0,0 0 0 0 0,-1-2-1 0 0,0 0 1 0 0,-2 0 0 0 0,0-2 0 0 0,-1 0-1 0 0,0-1 1 0 0,-2 0 0 0 0,13-25 0 0 0,-13 21-114 0 0,-2 0 0 0 0,0 0 0 0 0,-2-1 0 0 0,-1-1 1 0 0,-1 0-1 0 0,0 0 0 0 0,1-26 0 0 0,-6 42 61 0 0,-1 0 0 0 0,-1-1 0 0 0,1 1 1 0 0,-2 0-1 0 0,1-1 0 0 0,-1 1 0 0 0,-1 0 0 0 0,0 0 0 0 0,0 0 0 0 0,0 0 0 0 0,-1 0 0 0 0,-1 0 0 0 0,0 1 1 0 0,0-1-1 0 0,0 1 0 0 0,-1 0 0 0 0,0 0 0 0 0,-1 1 0 0 0,0-1 0 0 0,0 1 0 0 0,0 1 0 0 0,-12-10 1 0 0,17 15 330 0 0,0 0 0 0 0,0 1 0 0 0,0-1 0 0 0,0 0 0 0 0,0 0 1 0 0,0 1-1 0 0,0-1 0 0 0,-1 0 0 0 0,1 1 0 0 0,0-1 1 0 0,0 1-1 0 0,-1 0 0 0 0,1-1 0 0 0,0 1 0 0 0,-1 0 1 0 0,1 0-1 0 0,0 0 0 0 0,-1 0 0 0 0,1 0 0 0 0,-1 0 1 0 0,1 0-1 0 0,0 0 0 0 0,-1 1 0 0 0,1-1 0 0 0,0 1 1 0 0,-2 0-1 0 0,1 0 24 0 0,0 1 1 0 0,0-1 0 0 0,1 1 0 0 0,-1 0-1 0 0,0 0 1 0 0,1 0 0 0 0,-1 0-1 0 0,1 0 1 0 0,-1 0 0 0 0,1 0-1 0 0,0 1 1 0 0,0-1 0 0 0,-1 3 0 0 0,-3 12 275 0 0,1 0 0 0 0,1 1 1 0 0,-3 22-1 0 0,5-28-226 0 0,-9 73 1124 0 0,3 161-1 0 0,10-191-1176 0 0,2-1 0 0 0,3 0-1 0 0,2 0 1 0 0,17 54 0 0 0,-26-105-164 0 0,5 16-17 0 0,1 1 0 0 0,17 32 0 0 0,-23-49-40 0 0,0 0-1 0 0,1 0 1 0 0,-1 0 0 0 0,1 0 0 0 0,0 0 0 0 0,0-1 0 0 0,0 1-1 0 0,1 0 1 0 0,-1-1 0 0 0,0 0 0 0 0,1 0 0 0 0,0 1-1 0 0,-1-2 1 0 0,1 1 0 0 0,0 0 0 0 0,0 0 0 0 0,0-1 0 0 0,0 0-1 0 0,0 1 1 0 0,1-1 0 0 0,-1-1 0 0 0,0 1 0 0 0,0 0-1 0 0,1-1 1 0 0,4 1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162 1 248 0 0,'0'0'10592'0'0,"-6"17"-9872"0"0,-41 166 1513 0 0,-37 288 0 0 0,60-174-900 0 0,23-247-1084 0 0,3 0-1 0 0,1-1 1 0 0,21 98-1 0 0,-20-128-437 0 0,1 1 0 0 0,1-1 1 0 0,1-1-1 0 0,1 1 0 0 0,0-1 0 0 0,1 0 1 0 0,13 18-1 0 0,-13-30-760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7:51.0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1221 226 236 0 0,'0'0'3651'0'0,"15"-14"-3550"0"0,126-99 1072 0 0,-129 105-1067 0 0,0 0 0 0 0,0 1 0 0 0,1 0 0 0 0,-1 1 0 0 0,2 1 0 0 0,16-6 0 0 0,90-19 540 0 0,-93 24-300 0 0,-12 3-262 0 0,1 0 0 0 0,0 1-1 0 0,0 1 1 0 0,0 0 0 0 0,0 1-1 0 0,0 1 1 0 0,0 0 0 0 0,0 1-1 0 0,-1 1 1 0 0,1 1 0 0 0,-1 0-1 0 0,1 1 1 0 0,19 9 0 0 0,368 143 931 0 0,-342-132-994 0 0,-1 2-1 0 0,-2 4 1 0 0,0 1-1 0 0,72 55 1 0 0,-28-7 106 0 0,115 116 0 0 0,-177-153-154 0 0,-1 2 1 0 0,-3 1 0 0 0,-1 2-1 0 0,-3 2 1 0 0,-2 1 0 0 0,-2 1-1 0 0,-2 2 1 0 0,24 74 0 0 0,41 85 253 0 0,-49-124-39 0 0,41 135 0 0 0,-65-153-324 0 0,-2 2-1 0 0,-4 0 1 0 0,-3 1 0 0 0,-1 120 0 0 0,-4 199-52 0 0,-2 214 476 0 0,-32 33 198 0 0,15-284-925 0 0,7-266 482 0 0,-40 172 1 0 0,29-186-28 0 0,-109 383-117 0 0,91-347-21 0 0,-5-2 1 0 0,-59 108-1 0 0,81-179 169 0 0,-203 363 205 0 0,214-389-158 0 0,-1 0-1 0 0,-1-1 1 0 0,0 0 0 0 0,0 0-1 0 0,-1-1 1 0 0,-1-1 0 0 0,0 0 0 0 0,-24 14-1 0 0,-16 6-418 0 0,-57 21-1 0 0,46-21-30 0 0,-165 102-201 0 0,171-94 668 0 0,-2-2 1 0 0,-1-3-1 0 0,-74 28 0 0 0,113-55 55 0 0,1-1 0 0 0,-1 0 0 0 0,1-2 0 0 0,-1 0 0 0 0,0-1 0 0 0,-1-2 1 0 0,1 0-1 0 0,0-1 0 0 0,-31-7 0 0 0,-22-7 78 0 0,-101-35-1 0 0,53 13-223 0 0,-108-17-321 0 0,100 25-149 0 0,-171-62 0 0 0,263 74 152 0 0,1-1-1 0 0,1-2 0 0 0,1-2 1 0 0,1-1-1 0 0,1-2 0 0 0,1-1 1 0 0,1-2-1 0 0,1-1 0 0 0,2-1 1 0 0,1-2-1 0 0,-39-56 0 0 0,23 18-558 0 0,2-1 0 0 0,3-2 0 0 0,4-1-1 0 0,3-2 1 0 0,-24-84 0 0 0,41 105-106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1 302 4104 0 0,'0'0'5422'0'0,"19"-8"-3645"0"0,273-79 2789 0 0,274-7-2313 0 0,6 29-2431 0 0,-340 41-368 0 0,26 3-1878 0 0,-146 18-7388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8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486 83 560 0 0,'0'0'9638'0'0,"10"-12"-9275"0"0,33-34-32 0 0,-43 45-317 0 0,1 1 0 0 0,-1 0 0 0 0,1 0 0 0 0,-1-1 0 0 0,1 1-1 0 0,-1 0 1 0 0,1-1 0 0 0,-1 1 0 0 0,0 0 0 0 0,1-1 0 0 0,-1 1 0 0 0,0 0-1 0 0,1-1 1 0 0,-1 1 0 0 0,0-1 0 0 0,1 1 0 0 0,-1-1 0 0 0,0 1 0 0 0,0-1 0 0 0,0 1-1 0 0,1-1 1 0 0,-1 1 0 0 0,0-1 0 0 0,0 1 0 0 0,0-1 0 0 0,0 1 0 0 0,0-1-1 0 0,0 0 1 0 0,0 1 0 0 0,0-1 0 0 0,0 1 0 0 0,0-1 0 0 0,-1 1 0 0 0,1-1-1 0 0,0 1 1 0 0,0-1 0 0 0,0 1 0 0 0,-1-1 0 0 0,1 1 0 0 0,0-1 0 0 0,0 1-1 0 0,-1 0 1 0 0,1-1 0 0 0,0 1 0 0 0,-1-1 0 0 0,1 1 0 0 0,-1 0 0 0 0,1-1-1 0 0,0 1 1 0 0,-1 0 0 0 0,1-1 0 0 0,-1 1 0 0 0,1 0 0 0 0,-1 0 0 0 0,1 0-1 0 0,-1-1 1 0 0,1 1 0 0 0,-1 0 0 0 0,1 0 0 0 0,-1 0 0 0 0,1 0 0 0 0,-1 0-1 0 0,0 0 1 0 0,-39-1-152 0 0,35 2 301 0 0,-19-1 84 0 0,1 2-1 0 0,-1 1 0 0 0,1 0 0 0 0,-1 2 0 0 0,2 0 0 0 0,-1 2 1 0 0,0 1-1 0 0,1 0 0 0 0,1 2 0 0 0,0 0 0 0 0,0 2 1 0 0,1 0-1 0 0,-19 16 0 0 0,25-18-179 0 0,1 2 1 0 0,0-1 0 0 0,1 2-1 0 0,1 0 1 0 0,0 0-1 0 0,0 1 1 0 0,1 0-1 0 0,1 1 1 0 0,1 0-1 0 0,0 1 1 0 0,1-1-1 0 0,0 1 1 0 0,2 1-1 0 0,0-1 1 0 0,0 1 0 0 0,2 0-1 0 0,0 0 1 0 0,-1 26-1 0 0,4-33-16 0 0,1 0 0 0 0,-1 1 0 0 0,2-1-1 0 0,-1 0 1 0 0,2 0 0 0 0,-1 0 0 0 0,1-1-1 0 0,1 1 1 0 0,0-1 0 0 0,0 1 0 0 0,1-1 0 0 0,6 9-1 0 0,-2-4-16 0 0,1-2 0 0 0,1 0 0 0 0,0 0 0 0 0,0-1-1 0 0,1 0 1 0 0,0-1 0 0 0,17 11 0 0 0,-4-6-44 0 0,0-2 1 0 0,1 0-1 0 0,0-1 0 0 0,0-2 0 0 0,2 0 1 0 0,-1-2-1 0 0,1-1 0 0 0,39 4 1 0 0,-8-6-353 0 0,1-3 0 0 0,-1-3 1 0 0,1-2-1 0 0,-1-3 1 0 0,0-2-1 0 0,0-3 1 0 0,84-27-1 0 0,-84 18-1129 0 0,0-3 0 0 0,-2-2 0 0 0,104-63 0 0 0,-102 46-1029 0 0,1-17-377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8:23.19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158 0 732 0 0,'0'0'11206'0'0,"-12"16"-10973"0"0,-2 1-126 0 0,7-10-43 0 0,0 1 1 0 0,1 0-1 0 0,0 0 1 0 0,0 1-1 0 0,1-1 0 0 0,1 1 1 0 0,-1 0-1 0 0,1 1 0 0 0,-5 17 1 0 0,-13 61 497 0 0,3 1 1 0 0,5 1-1 0 0,3 1 1 0 0,4 0-1 0 0,10 170 1 0 0,9-141 474 0 0,54 227 1 0 0,-56-312-1024 0 0,-5-21 19 0 0,-1 1 0 0 0,-1-1 0 0 0,0 0 0 0 0,2 28 1 0 0,-5-42-38 0 0,6-31-818 0 0,18-36 707 0 0,4 2 1 0 0,2 1 0 0 0,3 1 0 0 0,70-100-1 0 0,-84 141 139 0 0,1 0 1 0 0,1 1-1 0 0,0 0 0 0 0,2 2 0 0 0,0 1 0 0 0,1 1 0 0 0,1 1 1 0 0,0 1-1 0 0,1 1 0 0 0,42-16 0 0 0,-34 17 23 0 0,0 2 1 0 0,1 1-1 0 0,1 2 0 0 0,-1 1 0 0 0,1 1 1 0 0,1 3-1 0 0,-1 0 0 0 0,42 4 1 0 0,-70-1-13 0 0,-1 1 0 0 0,1 0 0 0 0,0 1 1 0 0,0 0-1 0 0,-1 0 0 0 0,1 0 1 0 0,-1 1-1 0 0,0 0 0 0 0,0 0 0 0 0,0 1 1 0 0,0 0-1 0 0,0 0 0 0 0,-1 1 0 0 0,0-1 1 0 0,0 2-1 0 0,0-1 0 0 0,-1 0 1 0 0,1 1-1 0 0,-1 0 0 0 0,-1 1 0 0 0,1-1 1 0 0,4 10-1 0 0,-2 0 90 0 0,0 1-1 0 0,-1-1 1 0 0,-1 1 0 0 0,0 1-1 0 0,-2-1 1 0 0,0 1 0 0 0,-1 0-1 0 0,0 32 1 0 0,-6 127 390 0 0,1 64-106 0 0,4-235-475 0 0,-1 0 1 0 0,1-1-1 0 0,0 1 1 0 0,0 0-1 0 0,1-1 1 0 0,0 1-1 0 0,-1-1 1 0 0,2 0-1 0 0,-1 0 1 0 0,1 0-1 0 0,0 0 1 0 0,0 0-1 0 0,0 0 1 0 0,6 5-1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5:15:35.31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197 60 1384 0 0,'0'0'7163'0'0,"-3"-3"-6884"0"0,-2-4-139 0 0,3 3 43 0 0,0 1 0 0 0,-1-1 0 0 0,1 1-1 0 0,-1 0 1 0 0,0 0 0 0 0,0 0 0 0 0,0 0 0 0 0,0 0 0 0 0,0 1 0 0 0,0-1 0 0 0,-1 1 0 0 0,1 0-1 0 0,-1 0 1 0 0,0 0 0 0 0,0 0 0 0 0,1 1 0 0 0,-1 0 0 0 0,0 0 0 0 0,0 0 0 0 0,-6-1 0 0 0,7 3-202 0 0,0 0 0 0 0,0 0 0 0 0,0 0 0 0 0,0 0 0 0 0,0 0 0 0 0,0 1 0 0 0,0-1 0 0 0,1 1 0 0 0,-1 0 0 0 0,1 0 0 0 0,-1 0 0 0 0,1 0 0 0 0,0 0 0 0 0,0 0 0 0 0,0 1 0 0 0,0-1 0 0 0,0 1 0 0 0,0 0 0 0 0,1-1 0 0 0,-1 1 1 0 0,1 0-1 0 0,0 0 0 0 0,-2 3 0 0 0,-3 10-46 0 0,0 1 1 0 0,-7 30 0 0 0,9-21 9 0 0,1 1 1 0 0,2 1-1 0 0,1-1 0 0 0,3 31 1 0 0,0 18 430 0 0,-3-71-359 0 0,0 1 0 0 0,1 0 0 0 0,-1-1 0 0 0,1 1 0 0 0,1-1 0 0 0,-1 1 0 0 0,1-1 0 0 0,0 0 0 0 0,0 0 1 0 0,0 1-1 0 0,1-1 0 0 0,0-1 0 0 0,0 1 0 0 0,0 0 0 0 0,1-1 0 0 0,6 7 0 0 0,-4-5-10 0 0,0-1 1 0 0,0 0-1 0 0,1-1 1 0 0,0 1-1 0 0,0-1 0 0 0,0-1 1 0 0,1 0-1 0 0,-1 0 0 0 0,1 0 1 0 0,15 3-1 0 0,-14-4-21 0 0,1 0-1 0 0,0-1 1 0 0,-1 0 0 0 0,1-1-1 0 0,0 0 1 0 0,-1 0 0 0 0,1-1-1 0 0,0 0 1 0 0,-1-1-1 0 0,1 0 1 0 0,-1-1 0 0 0,0 0-1 0 0,1 0 1 0 0,-2-1-1 0 0,1 0 1 0 0,0 0 0 0 0,-1-1-1 0 0,0-1 1 0 0,0 1 0 0 0,8-8-1 0 0,-8 5-30 0 0,0-1-1 0 0,0 0 1 0 0,-1-1-1 0 0,0 0 1 0 0,0 0-1 0 0,-1-1 1 0 0,-1 1-1 0 0,8-22 1 0 0,-11 26 70 0 0,-1 0-1 0 0,1 0 1 0 0,-2 0 0 0 0,1 0 0 0 0,-1-1-1 0 0,0 1 1 0 0,0 0 0 0 0,-1 0 0 0 0,1-1-1 0 0,-1 1 1 0 0,-1 0 0 0 0,1 0 0 0 0,-1 0 0 0 0,0 0-1 0 0,-1 1 1 0 0,1-1 0 0 0,-1 0 0 0 0,0 1-1 0 0,-4-6 1 0 0,-8-9 143 0 0,0 0 0 0 0,-1 1 0 0 0,-1 1 0 0 0,-1 0-1 0 0,-1 1 1 0 0,0 1 0 0 0,-37-23 0 0 0,48 35-147 0 0,0 0-1 0 0,0 1 1 0 0,0 0 0 0 0,0 0-1 0 0,-1 1 1 0 0,1 0-1 0 0,-1 0 1 0 0,-15 0 0 0 0,19 1-32 0 0,1 1-1 0 0,-1 0 1 0 0,1 0 0 0 0,-1 0 0 0 0,1 1 0 0 0,-1-1-1 0 0,1 1 1 0 0,0 0 0 0 0,-1 0 0 0 0,1 1 0 0 0,0-1 0 0 0,0 1-1 0 0,0 0 1 0 0,0 0 0 0 0,0 0 0 0 0,0 1 0 0 0,0-1-1 0 0,-5 6 1 0 0,5-2-24 0 0,-1 1 0 0 0,1 0-1 0 0,0 0 1 0 0,1 0 0 0 0,-1 1-1 0 0,2-1 1 0 0,-1 1 0 0 0,1 0-1 0 0,0-1 1 0 0,0 1 0 0 0,1 0-1 0 0,0 0 1 0 0,1 0 0 0 0,0 0-1 0 0,0 1 1 0 0,0-1 0 0 0,1 0 0 0 0,1 0-1 0 0,3 12 1 0 0,-3-10-6 0 0,1 0 1 0 0,1 0 0 0 0,0-1-1 0 0,0 0 1 0 0,1 1-1 0 0,0-2 1 0 0,0 1-1 0 0,1 0 1 0 0,1-1 0 0 0,-1 0-1 0 0,1-1 1 0 0,0 1-1 0 0,1-1 1 0 0,15 10-1 0 0,-18-13-21 0 0,1-1-1 0 0,0 0 0 0 0,0-1 0 0 0,0 1 0 0 0,0-1 0 0 0,1 0 0 0 0,-1-1 1 0 0,1 0-1 0 0,-1 1 0 0 0,1-2 0 0 0,-1 1 0 0 0,1-1 0 0 0,-1 0 0 0 0,1-1 0 0 0,-1 1 1 0 0,1-1-1 0 0,-1-1 0 0 0,1 1 0 0 0,-1-1 0 0 0,0 0 0 0 0,0-1 0 0 0,10-4 0 0 0,-8 2-2 0 0,0 1-1 0 0,-1-2 1 0 0,1 1-1 0 0,-1-1 1 0 0,0 0-1 0 0,-1-1 1 0 0,0 1-1 0 0,0-1 1 0 0,0-1-1 0 0,0 1 1 0 0,-1-1-1 0 0,-1 0 1 0 0,1 0-1 0 0,-1 0 1 0 0,5-17-1 0 0,-8 21 114 0 0,1 0-1 0 0,-1-1 1 0 0,0 1-1 0 0,-1-1 1 0 0,1 1-1 0 0,-1 0 1 0 0,0-1-1 0 0,0 1 1 0 0,0-1-1 0 0,0 1 1 0 0,-1-1 0 0 0,0 1-1 0 0,0 0 1 0 0,0-1-1 0 0,-3-6 1 0 0,0 4 45 0 0,0 1 0 0 0,-1-1 1 0 0,1 1-1 0 0,-1 0 0 0 0,0 1 0 0 0,-1-1 1 0 0,1 1-1 0 0,-9-5 0 0 0,9 5-33 0 0,0 1-1 0 0,-1 0 0 0 0,1 1 0 0 0,-1-1 0 0 0,0 1 0 0 0,0 0 0 0 0,-1 0 0 0 0,1 1 1 0 0,-1 0-1 0 0,1 0 0 0 0,-1 1 0 0 0,0 0 0 0 0,1 0 0 0 0,-12 0 0 0 0,9 2-40 0 0,0 0-1 0 0,1 0 0 0 0,-1 1 0 0 0,1 0 1 0 0,-1 1-1 0 0,1 0 0 0 0,0 0 0 0 0,0 1 1 0 0,0 0-1 0 0,1 0 0 0 0,-9 7 0 0 0,6-4-12 0 0,0 2 0 0 0,1-1 0 0 0,0 1-1 0 0,0 1 1 0 0,1-1 0 0 0,0 1-1 0 0,1 1 1 0 0,0 0 0 0 0,-11 22-1 0 0,14-25-9 0 0,1 1-1 0 0,-1 0 0 0 0,1 0 0 0 0,1 0 0 0 0,-1 0 0 0 0,2 0 1 0 0,-1 0-1 0 0,1 0 0 0 0,1 1 0 0 0,0-1 0 0 0,0 0 1 0 0,1 1-1 0 0,0-1 0 0 0,3 13 0 0 0,-2-18 12 0 0,0 0-1 0 0,0 1 1 0 0,1-1-1 0 0,-1 0 1 0 0,1 0-1 0 0,0-1 1 0 0,0 1-1 0 0,1 0 1 0 0,-1-1 0 0 0,1 0-1 0 0,0 0 1 0 0,0 0-1 0 0,0 0 1 0 0,0-1-1 0 0,0 0 1 0 0,0 0-1 0 0,1 0 1 0 0,-1 0-1 0 0,1 0 1 0 0,-1-1-1 0 0,1 0 1 0 0,5 1 0 0 0,3 0 2 0 0,-1 0 1 0 0,1 0 0 0 0,0-1 0 0 0,0-1 0 0 0,-1-1 0 0 0,1 1 0 0 0,18-5 0 0 0,-15 1-45 0 0,1-2 0 0 0,-1 0 0 0 0,-1-1 0 0 0,1-1 0 0 0,-1 0 0 0 0,0-1 0 0 0,-1 0 0 0 0,0-1 0 0 0,0-1 0 0 0,-1 0 0 0 0,-1-1 0 0 0,0-1 0 0 0,-1 0 0 0 0,16-22 0 0 0,-24 29 32 0 0,0 0 0 0 0,0 0 0 0 0,-1 0 0 0 0,1 0 1 0 0,-1-1-1 0 0,-1 1 0 0 0,0-1 0 0 0,1 1 0 0 0,-2-1 0 0 0,1 1 0 0 0,-1-1 1 0 0,0 0-1 0 0,-1 1 0 0 0,1-1 0 0 0,-1 1 0 0 0,0-1 0 0 0,-1 1 1 0 0,0-1-1 0 0,0 1 0 0 0,0 0 0 0 0,-1 0 0 0 0,0 0 0 0 0,0 0 0 0 0,0 0 1 0 0,-1 1-1 0 0,-5-7 0 0 0,1 3 5 0 0,1 0-1 0 0,-2 0 1 0 0,1 1 0 0 0,-1 1-1 0 0,0 0 1 0 0,0 0 0 0 0,-1 0 0 0 0,0 1-1 0 0,0 1 1 0 0,-1 0 0 0 0,0 0-1 0 0,1 1 1 0 0,-2 0 0 0 0,-16-3-1 0 0,19 7 31 0 0,0-1-1 0 0,1 1 0 0 0,-1 0 0 0 0,0 1 0 0 0,0 0 0 0 0,1 1 0 0 0,-1 0 0 0 0,0 0 0 0 0,1 1 0 0 0,0 0 0 0 0,0 0 0 0 0,0 1 0 0 0,0 0 0 0 0,0 0 0 0 0,1 1 0 0 0,0 0 0 0 0,0 0 1 0 0,0 1-1 0 0,0 0 0 0 0,1 0 0 0 0,0 0 0 0 0,0 1 0 0 0,-5 8 0 0 0,4-6-57 0 0,1 1 0 0 0,0-1-1 0 0,0 1 1 0 0,1 0 0 0 0,0 0 0 0 0,1 0 0 0 0,0 1-1 0 0,0 0 1 0 0,1 0 0 0 0,1 0 0 0 0,0 0 0 0 0,0 0-1 0 0,1 0 1 0 0,1 0 0 0 0,0 1 0 0 0,0-1 0 0 0,5 22-1 0 0,-4-28 37 0 0,1 1-1 0 0,-1-1 0 0 0,1-1 0 0 0,1 1 1 0 0,-1 0-1 0 0,1 0 0 0 0,0-1 0 0 0,0 0 1 0 0,0 1-1 0 0,0-1 0 0 0,1 0 0 0 0,0-1 1 0 0,-1 1-1 0 0,2-1 0 0 0,-1 1 0 0 0,0-1 1 0 0,1 0-1 0 0,-1-1 0 0 0,1 1 0 0 0,0-1 1 0 0,0 0-1 0 0,0 0 0 0 0,0-1 0 0 0,0 1 1 0 0,0-1-1 0 0,0 0 0 0 0,0 0 0 0 0,1-1 0 0 0,-1 0 1 0 0,11 0-1 0 0,-1-1-24 0 0,-1-1 1 0 0,1 0 0 0 0,-1-1-1 0 0,1 0 1 0 0,-1-1-1 0 0,0 0 1 0 0,0-2-1 0 0,-1 1 1 0 0,0-2-1 0 0,14-8 1 0 0,-17 9-64 0 0,-1 0 0 0 0,0-1-1 0 0,0 0 1 0 0,0-1 0 0 0,-1 1 0 0 0,0-2 0 0 0,-1 1 0 0 0,0-1 0 0 0,9-14-1 0 0,-14 19 69 0 0,0 0 0 0 0,-1 0 0 0 0,1 0 0 0 0,-1 0 0 0 0,0 0 0 0 0,0 0 0 0 0,-1 0 0 0 0,1 0 0 0 0,-1 0 0 0 0,0 0 0 0 0,0-1 0 0 0,0 1-1 0 0,0 0 1 0 0,-1 0 0 0 0,0 0 0 0 0,0 0 0 0 0,0 0 0 0 0,0 0 0 0 0,-1 0 0 0 0,1 0 0 0 0,-1 0 0 0 0,0 0 0 0 0,0 1 0 0 0,-1-1 0 0 0,1 1 0 0 0,-1-1 0 0 0,1 1-1 0 0,-7-5 1 0 0,-2-3 53 0 0,-1 0 0 0 0,0 1 0 0 0,-1 0 0 0 0,0 1 0 0 0,0 1 0 0 0,-26-12 0 0 0,30 16 17 0 0,0 0 0 0 0,0 1 1 0 0,-1 0-1 0 0,1 0 0 0 0,0 1 1 0 0,-1 0-1 0 0,0 1 0 0 0,1 0 1 0 0,-1 1-1 0 0,0 0 0 0 0,0 0 1 0 0,-12 3-1 0 0,18-2-31 0 0,-1 1 1 0 0,1 0-1 0 0,0 0 0 0 0,0 0 1 0 0,0 0-1 0 0,0 1 0 0 0,0-1 1 0 0,0 1-1 0 0,1 0 0 0 0,-1 1 1 0 0,1-1-1 0 0,0 0 0 0 0,0 1 1 0 0,0 0-1 0 0,0 0 0 0 0,1 0 1 0 0,-1 0-1 0 0,1 0 0 0 0,-2 6 0 0 0,0-1-54 0 0,0 1-1 0 0,1 0 0 0 0,0 0 1 0 0,1 1-1 0 0,0-1 0 0 0,0 1 1 0 0,1 14-1 0 0,1-18-54 0 0,0 0 0 0 0,1 0 0 0 0,0 0 0 0 0,0 0 0 0 0,0 0 0 0 0,1 0 0 0 0,0 0 0 0 0,1 0 0 0 0,0-1 0 0 0,0 1 0 0 0,0-1 0 0 0,1 0 0 0 0,-1 0 1 0 0,2 0-1 0 0,6 8 0 0 0,32 14-5293 0 0,-38-26 4835 0 0,0 0 1 0 0,0-1 0 0 0,0 0-1 0 0,7 1 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494 105 928 0 0,'0'0'11230'0'0,"-5"-5"-10924"0"0,0 0-153 0 0,0 0 1 0 0,0 0-1 0 0,-1 1 1 0 0,0 0-1 0 0,1 0 0 0 0,-1 1 1 0 0,-1-1-1 0 0,1 1 1 0 0,0 1-1 0 0,-1-1 0 0 0,1 1 1 0 0,-1 0-1 0 0,0 0 1 0 0,0 1-1 0 0,0 0 1 0 0,-13 0-1 0 0,2 2-174 0 0,-1 1 0 0 0,1 0 0 0 0,0 2-1 0 0,0 0 1 0 0,0 1 0 0 0,1 1 0 0 0,0 0 0 0 0,0 1 0 0 0,0 1-1 0 0,1 1 1 0 0,0 0 0 0 0,0 1 0 0 0,-15 14 0 0 0,22-17 6 0 0,-1 1 1 0 0,1 0-1 0 0,1 1 0 0 0,-1-1 1 0 0,2 2-1 0 0,-1-1 1 0 0,1 1-1 0 0,1 1 0 0 0,-1-1 1 0 0,2 1-1 0 0,0 0 1 0 0,0 0-1 0 0,1 1 0 0 0,0-1 1 0 0,1 1-1 0 0,0 0 1 0 0,1 0-1 0 0,0 0 1 0 0,1 0-1 0 0,1 20 0 0 0,1-27 19 0 0,0-1 0 0 0,0 1 0 0 0,0-1 1 0 0,1 0-1 0 0,0 1 0 0 0,-1-1 0 0 0,2 0 0 0 0,-1 0 0 0 0,0 0 0 0 0,1 0 0 0 0,0-1 0 0 0,0 1 0 0 0,0-1 0 0 0,0 0 0 0 0,0 1 0 0 0,1-1 0 0 0,-1-1 0 0 0,1 1 0 0 0,0 0 0 0 0,0-1 0 0 0,0 0 0 0 0,0 0 0 0 0,1 0 0 0 0,-1-1 0 0 0,0 1 1 0 0,1-1-1 0 0,-1 0 0 0 0,6 1 0 0 0,13 2 22 0 0,-1-1 1 0 0,0-1 0 0 0,1-1-1 0 0,30-3 1 0 0,-27 0-11 0 0,0-1 0 0 0,0-1 0 0 0,0-1 1 0 0,25-9-1 0 0,-38 9-19 0 0,0 1 0 0 0,0-1 1 0 0,-1-1-1 0 0,0 0 0 0 0,0-1 1 0 0,-1-1-1 0 0,0 1 0 0 0,0-2 1 0 0,17-15-1 0 0,-24 17-20 0 0,1 1 0 0 0,-1-1 0 0 0,0 1-1 0 0,-1-1 1 0 0,0 0 0 0 0,0-1 0 0 0,0 1 0 0 0,-1 0 0 0 0,0-1-1 0 0,0 0 1 0 0,-1 1 0 0 0,0-1 0 0 0,0 0 0 0 0,-1 1 0 0 0,0-1-1 0 0,-1 0 1 0 0,1 0 0 0 0,-1 1 0 0 0,-4-14 0 0 0,1 6-61 0 0,0 0 0 0 0,-1 0 1 0 0,-1 0-1 0 0,0 1 0 0 0,-1 0 0 0 0,-1 0 1 0 0,0 0-1 0 0,-17-21 0 0 0,21 30 55 0 0,-1 0 0 0 0,0 0-1 0 0,1 0 1 0 0,-2 0 0 0 0,1 1-1 0 0,0 0 1 0 0,-1 0 0 0 0,0 1-1 0 0,0-1 1 0 0,0 1 0 0 0,0 0-1 0 0,-1 1 1 0 0,1 0 0 0 0,-1 0-1 0 0,1 0 1 0 0,-1 1 0 0 0,0 0-1 0 0,0 0 1 0 0,1 0 0 0 0,-1 1-1 0 0,0 0 1 0 0,0 1 0 0 0,-9 1-1 0 0,6 0-49 0 0,0 1-1 0 0,0 1 1 0 0,1 0-1 0 0,0 0 0 0 0,-1 0 1 0 0,1 1-1 0 0,1 1 1 0 0,-1 0-1 0 0,1 0 1 0 0,0 0-1 0 0,0 1 1 0 0,1 0-1 0 0,0 1 1 0 0,0 0-1 0 0,-6 9 0 0 0,3-2 43 0 0,0 0-1 0 0,1 1 0 0 0,1 0 1 0 0,-10 26-1 0 0,16-35 128 0 0,0-1 0 0 0,0 1 1 0 0,0 0-1 0 0,0 0 0 0 0,1 0 0 0 0,1 0 0 0 0,-1 0 1 0 0,1 0-1 0 0,0 0 0 0 0,0 0 0 0 0,1 0 1 0 0,0 0-1 0 0,1 0 0 0 0,3 12 0 0 0,-4-16-88 0 0,0 0 0 0 0,1 0 1 0 0,-1 0-1 0 0,1 0 0 0 0,0-1 0 0 0,0 1 0 0 0,0 0 0 0 0,0-1 0 0 0,0 1 1 0 0,0-1-1 0 0,1 0 0 0 0,-1 0 0 0 0,1 0 0 0 0,0 0 0 0 0,0 0 0 0 0,-1-1 0 0 0,1 1 1 0 0,0-1-1 0 0,0 1 0 0 0,1-1 0 0 0,-1 0 0 0 0,0 0 0 0 0,0-1 0 0 0,0 1 1 0 0,1-1-1 0 0,-1 0 0 0 0,0 1 0 0 0,1-1 0 0 0,-1-1 0 0 0,0 1 0 0 0,0 0 1 0 0,1-1-1 0 0,4-1 0 0 0,1-1 6 0 0,0 0 0 0 0,0-1 0 0 0,0 0 1 0 0,-1 0-1 0 0,1-1 0 0 0,-1 0 0 0 0,-1-1 0 0 0,1 1 0 0 0,-1-1 1 0 0,11-11-1 0 0,-11 9-25 0 0,-1-1 0 0 0,1 0 0 0 0,-2 0 1 0 0,1 0-1 0 0,-1-1 0 0 0,0 1 0 0 0,3-13 0 0 0,-5 16-21 0 0,-1-1-1 0 0,-1 1 0 0 0,1-1 0 0 0,-1 1 1 0 0,0-1-1 0 0,-1 1 0 0 0,1-1 1 0 0,-1 0-1 0 0,0 1 0 0 0,-1-1 0 0 0,0 1 1 0 0,0-1-1 0 0,-2-6 0 0 0,1 10 11 0 0,1-1-1 0 0,-1 1 1 0 0,0 0-1 0 0,0 0 1 0 0,0 1-1 0 0,0-1 1 0 0,-1 0-1 0 0,1 1 1 0 0,-1-1-1 0 0,1 1 1 0 0,-1 0-1 0 0,0 0 1 0 0,0 0-1 0 0,0 0 1 0 0,0 0-1 0 0,0 1 1 0 0,0-1-1 0 0,-1 1 1 0 0,1 0-1 0 0,-1 0 0 0 0,1 0 1 0 0,0 0-1 0 0,-1 1 1 0 0,0-1-1 0 0,1 1 1 0 0,-5 0-1 0 0,1 0-4 0 0,1 0-1 0 0,0 1 0 0 0,-1-1 0 0 0,1 1 0 0 0,0 1 1 0 0,0-1-1 0 0,-1 1 0 0 0,1 0 0 0 0,0 0 1 0 0,1 1-1 0 0,-1 0 0 0 0,0 0 0 0 0,-9 6 0 0 0,9-2 80 0 0,0 0-1 0 0,1 0 0 0 0,-1 0 0 0 0,2 1 0 0 0,-1 0 0 0 0,1 0 1 0 0,0 0-1 0 0,0 0 0 0 0,1 1 0 0 0,1-1 0 0 0,-1 1 0 0 0,1 0 1 0 0,1 0-1 0 0,-1 0 0 0 0,1 0 0 0 0,1 0 0 0 0,0 0 0 0 0,2 15 1 0 0,-2-19 55 0 0,1 1 0 0 0,0-1 0 0 0,0 0 0 0 0,1 0 0 0 0,0 0 0 0 0,-1 0 1 0 0,2 0-1 0 0,-1 0 0 0 0,0 0 0 0 0,1-1 0 0 0,0 1 0 0 0,0-1 0 0 0,1 0 1 0 0,3 5-1 0 0,-3-6-42 0 0,-1-1 0 0 0,1 1 0 0 0,-1-1 0 0 0,1 0 0 0 0,0 0 0 0 0,0 0 0 0 0,0-1 0 0 0,0 1 0 0 0,0-1 0 0 0,1 0 0 0 0,-1 0 0 0 0,0-1 0 0 0,1 1 0 0 0,-1-1 0 0 0,0 0 0 0 0,1 0 1 0 0,-1 0-1 0 0,0 0 0 0 0,7-3 0 0 0,-4 2-12 0 0,-1-1 1 0 0,0 0-1 0 0,0-1 1 0 0,-1 1-1 0 0,1-1 1 0 0,0 0 0 0 0,-1-1-1 0 0,0 1 1 0 0,0-1-1 0 0,0 0 1 0 0,0-1-1 0 0,0 1 1 0 0,-1-1 0 0 0,0 0-1 0 0,0 0 1 0 0,0 0-1 0 0,-1 0 1 0 0,5-9-1 0 0,-3 4-129 0 0,0 0 0 0 0,-1 0 0 0 0,0 0 0 0 0,-1-1 0 0 0,0 1 1 0 0,-1-1-1 0 0,0 0 0 0 0,0 0 0 0 0,0-21 0 0 0,-3 29 16 0 0,0-1 0 0 0,1 0 0 0 0,-1 1 1 0 0,-1-1-1 0 0,1 1 0 0 0,0-1 0 0 0,-1 1 0 0 0,0 0 1 0 0,0 0-1 0 0,0-1 0 0 0,0 1 0 0 0,0 0 1 0 0,-1 1-1 0 0,1-1 0 0 0,-1 0 0 0 0,0 1 0 0 0,1-1 1 0 0,-1 1-1 0 0,0 0 0 0 0,-1 0 0 0 0,1 0 0 0 0,0 1 1 0 0,-1-1-1 0 0,1 1 0 0 0,-1-1 0 0 0,1 1 1 0 0,-1 0-1 0 0,1 1 0 0 0,-1-1 0 0 0,-7 0 0 0 0,6 0 45 0 0,1 1-1 0 0,-1-1 0 0 0,0 1 0 0 0,1 0 0 0 0,-1 0 0 0 0,0 1 0 0 0,1-1 0 0 0,-1 1 1 0 0,0 0-1 0 0,1 1 0 0 0,-1-1 0 0 0,1 1 0 0 0,-1-1 0 0 0,1 1 0 0 0,0 1 0 0 0,0-1 0 0 0,0 0 1 0 0,0 1-1 0 0,0 0 0 0 0,1 0 0 0 0,-1 0 0 0 0,1 1 0 0 0,0-1 0 0 0,-5 7 0 0 0,4 0-352 0 0,1 1-1 0 0,0-1 0 0 0,0 1 0 0 0,1-1 0 0 0,0 1 0 0 0,1 0 0 0 0,1 0 1 0 0,0-1-1 0 0,2 21 0 0 0,-2-23-588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152 8 3696 0 0,'0'0'11515'0'0,"-5"-2"-11309"0"0,4 1-207 0 0,0 0-1 0 0,0 1 0 0 0,0-1 0 0 0,0 1 0 0 0,-1-1 0 0 0,1 1 1 0 0,0 0-1 0 0,0-1 0 0 0,0 1 0 0 0,0 0 0 0 0,0 0 1 0 0,0 0-1 0 0,-1 0 0 0 0,1 0 0 0 0,0 0 0 0 0,0 0 0 0 0,0 0 1 0 0,0 0-1 0 0,0 0 0 0 0,-1 1 0 0 0,1-1 0 0 0,0 0 0 0 0,0 1 1 0 0,0-1-1 0 0,0 1 0 0 0,0-1 0 0 0,0 1 0 0 0,-1 1 1 0 0,-1 1-35 0 0,0 1 0 0 0,1 0 0 0 0,0 0 1 0 0,-1 0-1 0 0,1 0 0 0 0,0 1 1 0 0,1-1-1 0 0,-2 6 0 0 0,-12 46 137 0 0,3 0 0 0 0,2 0 0 0 0,-3 74 0 0 0,5-51-135 0 0,-24 325-2137 0 0,30-387 1446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2 107 8689 0 0,'0'0'7209'0'0,"0"-15"-6834"0"0,-2-76-327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495 57 3484 0 0,'0'0'11217'0'0,"-20"-10"-11149"0"0,-65-29-118 0 0,80 38 27 0 0,-1-1 0 0 0,0 1-1 0 0,0-1 1 0 0,0 2 0 0 0,1-1-1 0 0,-1 1 1 0 0,0-1-1 0 0,0 2 1 0 0,0-1 0 0 0,0 1-1 0 0,0 0 1 0 0,0 0 0 0 0,1 0-1 0 0,-1 1 1 0 0,0 0-1 0 0,1 0 1 0 0,0 0 0 0 0,-1 1-1 0 0,1 0 1 0 0,0 0 0 0 0,0 0-1 0 0,0 1 1 0 0,-5 5 0 0 0,2-4-27 0 0,-9 9-3 0 0,0 1-1 0 0,0 0 1 0 0,2 1-1 0 0,0 1 0 0 0,0 1 1 0 0,2 0-1 0 0,0 0 1 0 0,-17 35-1 0 0,14-21 34 0 0,2 1-1 0 0,0 0 1 0 0,3 1 0 0 0,-14 60-1 0 0,22-74 141 0 0,0-1 0 0 0,0 1-1 0 0,2 0 1 0 0,1-1 0 0 0,0 1 0 0 0,1 0-1 0 0,2 0 1 0 0,0-1 0 0 0,6 21 0 0 0,-7-32-125 0 0,1-1 0 0 0,0 1 1 0 0,0-1-1 0 0,1 0 0 0 0,0 1 1 0 0,0-2-1 0 0,1 1 0 0 0,0 0 1 0 0,0-1-1 0 0,1 0 0 0 0,-1 0 1 0 0,1-1-1 0 0,1 1 0 0 0,-1-1 1 0 0,1-1-1 0 0,0 1 0 0 0,0-1 1 0 0,0 0-1 0 0,0-1 0 0 0,1 0 1 0 0,0 0-1 0 0,-1 0 0 0 0,1-1 1 0 0,11 1-1 0 0,11 1-167 0 0,-1-2 1 0 0,0-1-1 0 0,1-2 1 0 0,-1-1-1 0 0,0-1 1 0 0,0-1-1 0 0,0-1 1 0 0,0-2-1 0 0,-1-1 1 0 0,27-12-1 0 0,41-20-2227 0 0,126-72 0 0 0,-208 104 1907 0 0,60-33-2678 0 0,21-18-1085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473 1 392 0 0,'0'0'8513'0'0,"-8"0"-8464"0"0,3 1-16 0 0,1-1 0 0 0,-1 1-1 0 0,0 1 1 0 0,1-1 0 0 0,-1 1-1 0 0,1 0 1 0 0,-1 0 0 0 0,1 0-1 0 0,0 0 1 0 0,-1 1 0 0 0,1 0 0 0 0,1-1-1 0 0,-1 2 1 0 0,0-1 0 0 0,1 0-1 0 0,-1 1 1 0 0,1 0 0 0 0,0-1-1 0 0,1 1 1 0 0,-4 5 0 0 0,-19 28 561 0 0,1 1 0 0 0,1 0 0 0 0,-23 60 1 0 0,-41 130 867 0 0,84-219-1415 0 0,-35 102 252 0 0,4 2 1 0 0,6 1-1 0 0,4 1 1 0 0,6 1-1 0 0,-7 214 1 0 0,24-275-231 0 0,-1-34 0 0 0,1-1-1 0 0,1 1 0 0 0,1 0 1 0 0,1-1-1 0 0,6 28 0 0 0,-8-47-113 0 0,0-1 14 0 0,0 0 16 0 0,0 0 0 0 0,0 0-1 0 0,0 1 1 0 0,0-1 0 0 0,0 0 0 0 0,0 0-1 0 0,0 0 1 0 0,0 0 0 0 0,0 0 0 0 0,0 1-1 0 0,0-1 1 0 0,0 0 0 0 0,0 0 0 0 0,0 0-1 0 0,0 0 1 0 0,0 0 0 0 0,0 1 0 0 0,0-1-1 0 0,0 0 1 0 0,0 0 0 0 0,0 0 0 0 0,-3 2-397 0 0,2-2 396 0 0,1-1 1 0 0,0 1 0 0 0,0 0 0 0 0,0 0-1 0 0,0 0 1 0 0,-1 0 20 0 0,1 0 0 0 0,-1-1 0 0 0,1 1 0 0 0,-1-1 1 0 0,1 1-1 0 0,0 0 0 0 0,-1-1 0 0 0,1 1 0 0 0,0-1 0 0 0,-1 1 0 0 0,1-1 0 0 0,0 1 0 0 0,-1-1 0 0 0,1 1 0 0 0,0-1 1 0 0,0 1-1 0 0,0-1 0 0 0,0 1 0 0 0,0-1 0 0 0,-1 1 0 0 0,1-1 0 0 0,0 0 0 0 0,0 1 0 0 0,0-2 0 0 0,1-4-31 0 0,0 0-1 0 0,1-1 1 0 0,-1 1 0 0 0,1 0-1 0 0,0 0 1 0 0,1 0-1 0 0,-1 0 1 0 0,1 1-1 0 0,1-1 1 0 0,3-5-1 0 0,46-60-6 0 0,-38 52 17 0 0,164-193 214 0 0,-141 172-383 0 0,1 2 1 0 0,3 2-1 0 0,49-34 0 0 0,-70 56 36 0 0,0 0 0 0 0,1 2 0 0 0,0 0 0 0 0,1 2 0 0 0,1 0 1 0 0,0 2-1 0 0,0 0 0 0 0,0 2 0 0 0,1 1 0 0 0,0 1 0 0 0,46-2 0 0 0,-66 6 124 0 0,0 1 0 0 0,-1 0 0 0 0,1 1 0 0 0,-1-1 0 0 0,1 1 0 0 0,-1 0 0 0 0,0 0 0 0 0,1 0 0 0 0,-1 1 0 0 0,0-1 0 0 0,-1 1 0 0 0,1 0 0 0 0,0 0 0 0 0,-1 0 0 0 0,0 1 0 0 0,1-1 0 0 0,-1 1 0 0 0,-1 0 0 0 0,1 0 0 0 0,0 0 0 0 0,-1 0 0 0 0,0 0 0 0 0,0 1 0 0 0,2 5-1 0 0,5 15 112 0 0,-1 0-1 0 0,-1 0 0 0 0,5 29 0 0 0,-10-40-68 0 0,105 435 2815 0 0,-109-429-4176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117 50 2856 0 0,'0'0'6995'0'0,"-13"-4"-6637"0"0,-45-20 3459 0 0,59 24-3765 0 0,19-8 303 0 0,27-1-1032 0 0,-1 6 679 0 0,1 2-1 0 0,-1 2 1 0 0,60 9-1 0 0,-76-5-70 0 0,0 1-1 0 0,0 1 0 0 0,-1 2 0 0 0,-1 1 0 0 0,1 1 1 0 0,26 16-1 0 0,-47-22 48 0 0,-1-1 1 0 0,1 2 0 0 0,-1-1-1 0 0,0 1 1 0 0,-1 0-1 0 0,1 0 1 0 0,-1 1 0 0 0,-1 0-1 0 0,1 0 1 0 0,-1 0-1 0 0,0 1 1 0 0,-1 0-1 0 0,0 0 1 0 0,6 15 0 0 0,-8-18 47 0 0,-1 0 0 0 0,1 1 0 0 0,-1-1 0 0 0,0 1-1 0 0,-1-1 1 0 0,1 1 0 0 0,-1-1 0 0 0,0 1 0 0 0,-1-1 0 0 0,1 1 0 0 0,-1-1 0 0 0,0 1 0 0 0,0-1 0 0 0,-1 0 0 0 0,0 1 0 0 0,0-1 0 0 0,0 0 0 0 0,0 0 0 0 0,-1 0 0 0 0,0 0 0 0 0,0-1 0 0 0,0 1 0 0 0,-1-1 0 0 0,-5 6 0 0 0,-27 20 137 0 0,-1-2 0 0 0,0-1-1 0 0,-2-2 1 0 0,-59 27 0 0 0,-5 5-148 0 0,33-18 373 0 0,-46 29 461 0 0,102-59-698 0 0,0 2 1 0 0,1-1-1 0 0,0 2 1 0 0,1 0-1 0 0,-17 21 1 0 0,26-30-141 0 0,0 1 1 0 0,1 0-1 0 0,0 0 0 0 0,0 0 1 0 0,0 0-1 0 0,0 0 1 0 0,0 0-1 0 0,1 1 0 0 0,0-1 1 0 0,0 1-1 0 0,0-1 1 0 0,1 0-1 0 0,-1 1 0 0 0,1-1 1 0 0,0 1-1 0 0,0-1 0 0 0,1 1 1 0 0,-1-1-1 0 0,1 1 1 0 0,0-1-1 0 0,0 1 0 0 0,1-1 1 0 0,-1 0-1 0 0,1 0 1 0 0,4 7-1 0 0,-1-3 12 0 0,0 0 0 0 0,0-1-1 0 0,1 0 1 0 0,0 0 0 0 0,1 0 0 0 0,-1-1-1 0 0,1 0 1 0 0,0 0 0 0 0,1 0 0 0 0,0-1-1 0 0,13 6 1 0 0,4 0-138 0 0,0-1-1 0 0,1-2 1 0 0,0 0-1 0 0,0-2 1 0 0,1-1 0 0 0,-1-1-1 0 0,1-1 1 0 0,0-1-1 0 0,29-3 1 0 0,-24-1-1435 0 0,0-1-1 0 0,-1-1 1 0 0,1-2-1 0 0,34-11 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7:51.07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 3590 600 0 0,'-2'-14'411'0'0,"-8"-130"680"0"0,9-184 1 0 0,8 223-903 0 0,4 2 0 0 0,42-172-1 0 0,139-414-889 0 0,-95 349 615 0 0,-69 251 220 0 0,3 2 1 0 0,81-157-1 0 0,125-142 1033 0 0,-175 292-1034 0 0,-8 10 424 0 0,3 2 0 0 0,4 3 0 0 0,71-71 0 0 0,-97 119-691 0 0,1 1-1 0 0,2 2 1 0 0,79-45 0 0 0,132-46-4879 0 0,-215 103 4015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39 0 6613 0 0,'0'0'11585'0'0,"-7"8"-11694"0"0,-18 24-149 0 0,24-30 157 0 0,0-1 1 0 0,1 0-1 0 0,-1 1 0 0 0,0-1 1 0 0,1 1-1 0 0,-1 0 0 0 0,0-1 1 0 0,1 1-1 0 0,0-1 0 0 0,-1 1 0 0 0,1 0 1 0 0,0-1-1 0 0,0 4 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5:15:35.31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197 60 1384 0 0,'0'0'7163'0'0,"-3"-3"-6884"0"0,-2-4-139 0 0,3 3 43 0 0,0 1 0 0 0,-1-1 0 0 0,1 1-1 0 0,-1 0 1 0 0,0 0 0 0 0,0 0 0 0 0,0 0 0 0 0,0 0 0 0 0,0 1 0 0 0,0-1 0 0 0,-1 1 0 0 0,1 0-1 0 0,-1 0 1 0 0,0 0 0 0 0,0 0 0 0 0,1 1 0 0 0,-1 0 0 0 0,0 0 0 0 0,0 0 0 0 0,-6-1 0 0 0,7 3-202 0 0,0 0 0 0 0,0 0 0 0 0,0 0 0 0 0,0 0 0 0 0,0 0 0 0 0,0 1 0 0 0,0-1 0 0 0,1 1 0 0 0,-1 0 0 0 0,1 0 0 0 0,-1 0 0 0 0,1 0 0 0 0,0 0 0 0 0,0 0 0 0 0,0 1 0 0 0,0-1 0 0 0,0 1 0 0 0,0 0 0 0 0,1-1 0 0 0,-1 1 1 0 0,1 0-1 0 0,0 0 0 0 0,-2 3 0 0 0,-3 10-46 0 0,0 1 1 0 0,-7 30 0 0 0,9-21 9 0 0,1 1 1 0 0,2 1-1 0 0,1-1 0 0 0,3 31 1 0 0,0 18 430 0 0,-3-71-359 0 0,0 1 0 0 0,1 0 0 0 0,-1-1 0 0 0,1 1 0 0 0,1-1 0 0 0,-1 1 0 0 0,1-1 0 0 0,0 0 0 0 0,0 0 1 0 0,0 1-1 0 0,1-1 0 0 0,0-1 0 0 0,0 1 0 0 0,0 0 0 0 0,1-1 0 0 0,6 7 0 0 0,-4-5-10 0 0,0-1 1 0 0,0 0-1 0 0,1-1 1 0 0,0 1-1 0 0,0-1 0 0 0,0-1 1 0 0,1 0-1 0 0,-1 0 0 0 0,1 0 1 0 0,15 3-1 0 0,-14-4-21 0 0,1 0-1 0 0,0-1 1 0 0,-1 0 0 0 0,1-1-1 0 0,0 0 1 0 0,-1 0 0 0 0,1-1-1 0 0,0 0 1 0 0,-1-1-1 0 0,1 0 1 0 0,-1-1 0 0 0,0 0-1 0 0,1 0 1 0 0,-2-1-1 0 0,1 0 1 0 0,0 0 0 0 0,-1-1-1 0 0,0-1 1 0 0,0 1 0 0 0,8-8-1 0 0,-8 5-30 0 0,0-1-1 0 0,0 0 1 0 0,-1-1-1 0 0,0 0 1 0 0,0 0-1 0 0,-1-1 1 0 0,-1 1-1 0 0,8-22 1 0 0,-11 26 70 0 0,-1 0-1 0 0,1 0 1 0 0,-2 0 0 0 0,1 0 0 0 0,-1-1-1 0 0,0 1 1 0 0,0 0 0 0 0,-1 0 0 0 0,1-1-1 0 0,-1 1 1 0 0,-1 0 0 0 0,1 0 0 0 0,-1 0 0 0 0,0 0-1 0 0,-1 1 1 0 0,1-1 0 0 0,-1 0 0 0 0,0 1-1 0 0,-4-6 1 0 0,-8-9 143 0 0,0 0 0 0 0,-1 1 0 0 0,-1 1 0 0 0,-1 0-1 0 0,-1 1 1 0 0,0 1 0 0 0,-37-23 0 0 0,48 35-147 0 0,0 0-1 0 0,0 1 1 0 0,0 0 0 0 0,0 0-1 0 0,-1 1 1 0 0,1 0-1 0 0,-1 0 1 0 0,-15 0 0 0 0,19 1-32 0 0,1 1-1 0 0,-1 0 1 0 0,1 0 0 0 0,-1 0 0 0 0,1 1 0 0 0,-1-1-1 0 0,1 1 1 0 0,0 0 0 0 0,-1 0 0 0 0,1 1 0 0 0,0-1 0 0 0,0 1-1 0 0,0 0 1 0 0,0 0 0 0 0,0 0 0 0 0,0 1 0 0 0,0-1-1 0 0,-5 6 1 0 0,5-2-24 0 0,-1 1 0 0 0,1 0-1 0 0,0 0 1 0 0,1 0 0 0 0,-1 1-1 0 0,2-1 1 0 0,-1 1 0 0 0,1 0-1 0 0,0-1 1 0 0,0 1 0 0 0,1 0-1 0 0,0 0 1 0 0,1 0 0 0 0,0 0-1 0 0,0 1 1 0 0,0-1 0 0 0,1 0 0 0 0,1 0-1 0 0,3 12 1 0 0,-3-10-6 0 0,1 0 1 0 0,1 0 0 0 0,0-1-1 0 0,0 0 1 0 0,1 1-1 0 0,0-2 1 0 0,0 1-1 0 0,1 0 1 0 0,1-1 0 0 0,-1 0-1 0 0,1-1 1 0 0,0 1-1 0 0,1-1 1 0 0,15 10-1 0 0,-18-13-21 0 0,1-1-1 0 0,0 0 0 0 0,0-1 0 0 0,0 1 0 0 0,0-1 0 0 0,1 0 0 0 0,-1-1 1 0 0,1 0-1 0 0,-1 1 0 0 0,1-2 0 0 0,-1 1 0 0 0,1-1 0 0 0,-1 0 0 0 0,1-1 0 0 0,-1 1 1 0 0,1-1-1 0 0,-1-1 0 0 0,1 1 0 0 0,-1-1 0 0 0,0 0 0 0 0,0-1 0 0 0,10-4 0 0 0,-8 2-2 0 0,0 1-1 0 0,-1-2 1 0 0,1 1-1 0 0,-1-1 1 0 0,0 0-1 0 0,-1-1 1 0 0,0 1-1 0 0,0-1 1 0 0,0-1-1 0 0,0 1 1 0 0,-1-1-1 0 0,-1 0 1 0 0,1 0-1 0 0,-1 0 1 0 0,5-17-1 0 0,-8 21 114 0 0,1 0-1 0 0,-1-1 1 0 0,0 1-1 0 0,-1-1 1 0 0,1 1-1 0 0,-1 0 1 0 0,0-1-1 0 0,0 1 1 0 0,0-1-1 0 0,0 1 1 0 0,-1-1 0 0 0,0 1-1 0 0,0 0 1 0 0,0-1-1 0 0,-3-6 1 0 0,0 4 45 0 0,0 1 0 0 0,-1-1 1 0 0,1 1-1 0 0,-1 0 0 0 0,0 1 0 0 0,-1-1 1 0 0,1 1-1 0 0,-9-5 0 0 0,9 5-33 0 0,0 1-1 0 0,-1 0 0 0 0,1 1 0 0 0,-1-1 0 0 0,0 1 0 0 0,0 0 0 0 0,-1 0 0 0 0,1 1 1 0 0,-1 0-1 0 0,1 0 0 0 0,-1 1 0 0 0,0 0 0 0 0,1 0 0 0 0,-12 0 0 0 0,9 2-40 0 0,0 0-1 0 0,1 0 0 0 0,-1 1 0 0 0,1 0 1 0 0,-1 1-1 0 0,1 0 0 0 0,0 0 0 0 0,0 1 1 0 0,0 0-1 0 0,1 0 0 0 0,-9 7 0 0 0,6-4-12 0 0,0 2 0 0 0,1-1 0 0 0,0 1-1 0 0,0 1 1 0 0,1-1 0 0 0,0 1-1 0 0,1 1 1 0 0,0 0 0 0 0,-11 22-1 0 0,14-25-9 0 0,1 1-1 0 0,-1 0 0 0 0,1 0 0 0 0,1 0 0 0 0,-1 0 0 0 0,2 0 1 0 0,-1 0-1 0 0,1 0 0 0 0,1 1 0 0 0,0-1 0 0 0,0 0 1 0 0,1 1-1 0 0,0-1 0 0 0,3 13 0 0 0,-2-18 12 0 0,0 0-1 0 0,0 1 1 0 0,1-1-1 0 0,-1 0 1 0 0,1 0-1 0 0,0-1 1 0 0,0 1-1 0 0,1 0 1 0 0,-1-1 0 0 0,1 0-1 0 0,0 0 1 0 0,0 0-1 0 0,0 0 1 0 0,0-1-1 0 0,0 0 1 0 0,0 0-1 0 0,1 0 1 0 0,-1 0-1 0 0,1 0 1 0 0,-1-1-1 0 0,1 0 1 0 0,5 1 0 0 0,3 0 2 0 0,-1 0 1 0 0,1 0 0 0 0,0-1 0 0 0,0-1 0 0 0,-1-1 0 0 0,1 1 0 0 0,18-5 0 0 0,-15 1-45 0 0,1-2 0 0 0,-1 0 0 0 0,-1-1 0 0 0,1-1 0 0 0,-1 0 0 0 0,0-1 0 0 0,-1 0 0 0 0,0-1 0 0 0,0-1 0 0 0,-1 0 0 0 0,-1-1 0 0 0,0-1 0 0 0,-1 0 0 0 0,16-22 0 0 0,-24 29 32 0 0,0 0 0 0 0,0 0 0 0 0,-1 0 0 0 0,1 0 1 0 0,-1-1-1 0 0,-1 1 0 0 0,0-1 0 0 0,1 1 0 0 0,-2-1 0 0 0,1 1 0 0 0,-1-1 1 0 0,0 0-1 0 0,-1 1 0 0 0,1-1 0 0 0,-1 1 0 0 0,0-1 0 0 0,-1 1 1 0 0,0-1-1 0 0,0 1 0 0 0,0 0 0 0 0,-1 0 0 0 0,0 0 0 0 0,0 0 0 0 0,0 0 1 0 0,-1 1-1 0 0,-5-7 0 0 0,1 3 5 0 0,1 0-1 0 0,-2 0 1 0 0,1 1 0 0 0,-1 1-1 0 0,0 0 1 0 0,0 0 0 0 0,-1 0 0 0 0,0 1-1 0 0,0 1 1 0 0,-1 0 0 0 0,0 0-1 0 0,1 1 1 0 0,-2 0 0 0 0,-16-3-1 0 0,19 7 31 0 0,0-1-1 0 0,1 1 0 0 0,-1 0 0 0 0,0 1 0 0 0,0 0 0 0 0,1 1 0 0 0,-1 0 0 0 0,0 0 0 0 0,1 1 0 0 0,0 0 0 0 0,0 0 0 0 0,0 1 0 0 0,0 0 0 0 0,0 0 0 0 0,1 1 0 0 0,0 0 0 0 0,0 0 1 0 0,0 1-1 0 0,0 0 0 0 0,1 0 0 0 0,0 0 0 0 0,0 1 0 0 0,-5 8 0 0 0,4-6-57 0 0,1 1 0 0 0,0-1-1 0 0,0 1 1 0 0,1 0 0 0 0,0 0 0 0 0,1 0 0 0 0,0 1-1 0 0,0 0 1 0 0,1 0 0 0 0,1 0 0 0 0,0 0 0 0 0,0 0-1 0 0,1 0 1 0 0,1 0 0 0 0,0 1 0 0 0,0-1 0 0 0,5 22-1 0 0,-4-28 37 0 0,1 1-1 0 0,-1-1 0 0 0,1-1 0 0 0,1 1 1 0 0,-1 0-1 0 0,1 0 0 0 0,0-1 0 0 0,0 0 1 0 0,0 1-1 0 0,0-1 0 0 0,1 0 0 0 0,0-1 1 0 0,-1 1-1 0 0,2-1 0 0 0,-1 1 0 0 0,0-1 1 0 0,1 0-1 0 0,-1-1 0 0 0,1 1 0 0 0,0-1 1 0 0,0 0-1 0 0,0 0 0 0 0,0-1 0 0 0,0 1 1 0 0,0-1-1 0 0,0 0 0 0 0,0 0 0 0 0,1-1 0 0 0,-1 0 1 0 0,11 0-1 0 0,-1-1-24 0 0,-1-1 1 0 0,1 0 0 0 0,-1-1-1 0 0,1 0 1 0 0,-1-1-1 0 0,0 0 1 0 0,0-2-1 0 0,-1 1 1 0 0,0-2-1 0 0,14-8 1 0 0,-17 9-64 0 0,-1 0 0 0 0,0-1-1 0 0,0 0 1 0 0,0-1 0 0 0,-1 1 0 0 0,0-2 0 0 0,-1 1 0 0 0,0-1 0 0 0,9-14-1 0 0,-14 19 69 0 0,0 0 0 0 0,-1 0 0 0 0,1 0 0 0 0,-1 0 0 0 0,0 0 0 0 0,0 0 0 0 0,-1 0 0 0 0,1 0 0 0 0,-1 0 0 0 0,0 0 0 0 0,0-1 0 0 0,0 1-1 0 0,0 0 1 0 0,-1 0 0 0 0,0 0 0 0 0,0 0 0 0 0,0 0 0 0 0,0 0 0 0 0,-1 0 0 0 0,1 0 0 0 0,-1 0 0 0 0,0 0 0 0 0,0 1 0 0 0,-1-1 0 0 0,1 1 0 0 0,-1-1 0 0 0,1 1-1 0 0,-7-5 1 0 0,-2-3 53 0 0,-1 0 0 0 0,0 1 0 0 0,-1 0 0 0 0,0 1 0 0 0,0 1 0 0 0,-26-12 0 0 0,30 16 17 0 0,0 0 0 0 0,0 1 1 0 0,-1 0-1 0 0,1 0 0 0 0,0 1 1 0 0,-1 0-1 0 0,0 1 0 0 0,1 0 1 0 0,-1 1-1 0 0,0 0 0 0 0,0 0 1 0 0,-12 3-1 0 0,18-2-31 0 0,-1 1 1 0 0,1 0-1 0 0,0 0 0 0 0,0 0 1 0 0,0 0-1 0 0,0 1 0 0 0,0-1 1 0 0,0 1-1 0 0,1 0 0 0 0,-1 1 1 0 0,1-1-1 0 0,0 0 0 0 0,0 1 1 0 0,0 0-1 0 0,0 0 0 0 0,1 0 1 0 0,-1 0-1 0 0,1 0 0 0 0,-2 6 0 0 0,0-1-54 0 0,0 1-1 0 0,1 0 0 0 0,0 0 1 0 0,1 1-1 0 0,0-1 0 0 0,0 1 1 0 0,1 14-1 0 0,1-18-54 0 0,0 0 0 0 0,1 0 0 0 0,0 0 0 0 0,0 0 0 0 0,0 0 0 0 0,1 0 0 0 0,0 0 0 0 0,1 0 0 0 0,0-1 0 0 0,0 1 0 0 0,0-1 0 0 0,1 0 0 0 0,-1 0 1 0 0,2 0-1 0 0,6 8 0 0 0,32 14-5293 0 0,-38-26 4835 0 0,0 0 1 0 0,0-1 0 0 0,0 0-1 0 0,7 1 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494 105 928 0 0,'0'0'11230'0'0,"-5"-5"-10924"0"0,0 0-153 0 0,0 0 1 0 0,0 0-1 0 0,-1 1 1 0 0,0 0-1 0 0,1 0 0 0 0,-1 1 1 0 0,-1-1-1 0 0,1 1 1 0 0,0 1-1 0 0,-1-1 0 0 0,1 1 1 0 0,-1 0-1 0 0,0 0 1 0 0,0 1-1 0 0,0 0 1 0 0,-13 0-1 0 0,2 2-174 0 0,-1 1 0 0 0,1 0 0 0 0,0 2-1 0 0,0 0 1 0 0,0 1 0 0 0,1 1 0 0 0,0 0 0 0 0,0 1 0 0 0,0 1-1 0 0,1 1 1 0 0,0 0 0 0 0,0 1 0 0 0,-15 14 0 0 0,22-17 6 0 0,-1 1 1 0 0,1 0-1 0 0,1 1 0 0 0,-1-1 1 0 0,2 2-1 0 0,-1-1 1 0 0,1 1-1 0 0,1 1 0 0 0,-1-1 1 0 0,2 1-1 0 0,0 0 1 0 0,0 0-1 0 0,1 1 0 0 0,0-1 1 0 0,1 1-1 0 0,0 0 1 0 0,1 0-1 0 0,0 0 1 0 0,1 0-1 0 0,1 20 0 0 0,1-27 19 0 0,0-1 0 0 0,0 1 0 0 0,0-1 1 0 0,1 0-1 0 0,0 1 0 0 0,-1-1 0 0 0,2 0 0 0 0,-1 0 0 0 0,0 0 0 0 0,1 0 0 0 0,0-1 0 0 0,0 1 0 0 0,0-1 0 0 0,0 0 0 0 0,0 1 0 0 0,1-1 0 0 0,-1-1 0 0 0,1 1 0 0 0,0 0 0 0 0,0-1 0 0 0,0 0 0 0 0,0 0 0 0 0,1 0 0 0 0,-1-1 0 0 0,0 1 1 0 0,1-1-1 0 0,-1 0 0 0 0,6 1 0 0 0,13 2 22 0 0,-1-1 1 0 0,0-1 0 0 0,1-1-1 0 0,30-3 1 0 0,-27 0-11 0 0,0-1 0 0 0,0-1 0 0 0,0-1 1 0 0,25-9-1 0 0,-38 9-19 0 0,0 1 0 0 0,0-1 1 0 0,-1-1-1 0 0,0 0 0 0 0,0-1 1 0 0,-1-1-1 0 0,0 1 0 0 0,0-2 1 0 0,17-15-1 0 0,-24 17-20 0 0,1 1 0 0 0,-1-1 0 0 0,0 1-1 0 0,-1-1 1 0 0,0 0 0 0 0,0-1 0 0 0,0 1 0 0 0,-1 0 0 0 0,0-1-1 0 0,0 0 1 0 0,-1 1 0 0 0,0-1 0 0 0,0 0 0 0 0,-1 1 0 0 0,0-1-1 0 0,-1 0 1 0 0,1 0 0 0 0,-1 1 0 0 0,-4-14 0 0 0,1 6-61 0 0,0 0 0 0 0,-1 0 1 0 0,-1 0-1 0 0,0 1 0 0 0,-1 0 0 0 0,-1 0 1 0 0,0 0-1 0 0,-17-21 0 0 0,21 30 55 0 0,-1 0 0 0 0,0 0-1 0 0,1 0 1 0 0,-2 0 0 0 0,1 1-1 0 0,0 0 1 0 0,-1 0 0 0 0,0 1-1 0 0,0-1 1 0 0,0 1 0 0 0,0 0-1 0 0,-1 1 1 0 0,1 0 0 0 0,-1 0-1 0 0,1 0 1 0 0,-1 1 0 0 0,0 0-1 0 0,0 0 1 0 0,1 0 0 0 0,-1 1-1 0 0,0 0 1 0 0,0 1 0 0 0,-9 1-1 0 0,6 0-49 0 0,0 1-1 0 0,0 1 1 0 0,1 0-1 0 0,0 0 0 0 0,-1 0 1 0 0,1 1-1 0 0,1 1 1 0 0,-1 0-1 0 0,1 0 1 0 0,0 0-1 0 0,0 1 1 0 0,1 0-1 0 0,0 1 1 0 0,0 0-1 0 0,-6 9 0 0 0,3-2 43 0 0,0 0-1 0 0,1 1 0 0 0,1 0 1 0 0,-10 26-1 0 0,16-35 128 0 0,0-1 0 0 0,0 1 1 0 0,0 0-1 0 0,0 0 0 0 0,1 0 0 0 0,1 0 0 0 0,-1 0 1 0 0,1 0-1 0 0,0 0 0 0 0,0 0 0 0 0,1 0 1 0 0,0 0-1 0 0,1 0 0 0 0,3 12 0 0 0,-4-16-88 0 0,0 0 0 0 0,1 0 1 0 0,-1 0-1 0 0,1 0 0 0 0,0-1 0 0 0,0 1 0 0 0,0 0 0 0 0,0-1 0 0 0,0 1 1 0 0,0-1-1 0 0,1 0 0 0 0,-1 0 0 0 0,1 0 0 0 0,0 0 0 0 0,0 0 0 0 0,-1-1 0 0 0,1 1 1 0 0,0-1-1 0 0,0 1 0 0 0,1-1 0 0 0,-1 0 0 0 0,0 0 0 0 0,0-1 0 0 0,0 1 1 0 0,1-1-1 0 0,-1 0 0 0 0,0 1 0 0 0,1-1 0 0 0,-1-1 0 0 0,0 1 0 0 0,0 0 1 0 0,1-1-1 0 0,4-1 0 0 0,1-1 6 0 0,0 0 0 0 0,0-1 0 0 0,0 0 1 0 0,-1 0-1 0 0,1-1 0 0 0,-1 0 0 0 0,-1-1 0 0 0,1 1 0 0 0,-1-1 1 0 0,11-11-1 0 0,-11 9-25 0 0,-1-1 0 0 0,1 0 0 0 0,-2 0 1 0 0,1 0-1 0 0,-1-1 0 0 0,0 1 0 0 0,3-13 0 0 0,-5 16-21 0 0,-1-1-1 0 0,-1 1 0 0 0,1-1 0 0 0,-1 1 1 0 0,0-1-1 0 0,-1 1 0 0 0,1-1 1 0 0,-1 0-1 0 0,0 1 0 0 0,-1-1 0 0 0,0 1 1 0 0,0-1-1 0 0,-2-6 0 0 0,1 10 11 0 0,1-1-1 0 0,-1 1 1 0 0,0 0-1 0 0,0 0 1 0 0,0 1-1 0 0,0-1 1 0 0,-1 0-1 0 0,1 1 1 0 0,-1-1-1 0 0,1 1 1 0 0,-1 0-1 0 0,0 0 1 0 0,0 0-1 0 0,0 0 1 0 0,0 0-1 0 0,0 1 1 0 0,0-1-1 0 0,-1 1 1 0 0,1 0-1 0 0,-1 0 0 0 0,1 0 1 0 0,0 0-1 0 0,-1 1 1 0 0,0-1-1 0 0,1 1 1 0 0,-5 0-1 0 0,1 0-4 0 0,1 0-1 0 0,0 1 0 0 0,-1-1 0 0 0,1 1 0 0 0,0 1 1 0 0,0-1-1 0 0,-1 1 0 0 0,1 0 0 0 0,0 0 1 0 0,1 1-1 0 0,-1 0 0 0 0,0 0 0 0 0,-9 6 0 0 0,9-2 80 0 0,0 0-1 0 0,1 0 0 0 0,-1 0 0 0 0,2 1 0 0 0,-1 0 0 0 0,1 0 1 0 0,0 0-1 0 0,0 0 0 0 0,1 1 0 0 0,1-1 0 0 0,-1 1 0 0 0,1 0 1 0 0,1 0-1 0 0,-1 0 0 0 0,1 0 0 0 0,1 0 0 0 0,0 0 0 0 0,2 15 1 0 0,-2-19 55 0 0,1 1 0 0 0,0-1 0 0 0,0 0 0 0 0,1 0 0 0 0,0 0 0 0 0,-1 0 1 0 0,2 0-1 0 0,-1 0 0 0 0,0 0 0 0 0,1-1 0 0 0,0 1 0 0 0,0-1 0 0 0,1 0 1 0 0,3 5-1 0 0,-3-6-42 0 0,-1-1 0 0 0,1 1 0 0 0,-1-1 0 0 0,1 0 0 0 0,0 0 0 0 0,0 0 0 0 0,0-1 0 0 0,0 1 0 0 0,0-1 0 0 0,1 0 0 0 0,-1 0 0 0 0,0-1 0 0 0,1 1 0 0 0,-1-1 0 0 0,0 0 0 0 0,1 0 1 0 0,-1 0-1 0 0,0 0 0 0 0,7-3 0 0 0,-4 2-12 0 0,-1-1 1 0 0,0 0-1 0 0,0-1 1 0 0,-1 1-1 0 0,1-1 1 0 0,0 0 0 0 0,-1-1-1 0 0,0 1 1 0 0,0-1-1 0 0,0 0 1 0 0,0-1-1 0 0,0 1 1 0 0,-1-1 0 0 0,0 0-1 0 0,0 0 1 0 0,0 0-1 0 0,-1 0 1 0 0,5-9-1 0 0,-3 4-129 0 0,0 0 0 0 0,-1 0 0 0 0,0 0 0 0 0,-1-1 0 0 0,0 1 1 0 0,-1-1-1 0 0,0 0 0 0 0,0 0 0 0 0,0-21 0 0 0,-3 29 16 0 0,0-1 0 0 0,1 0 0 0 0,-1 1 1 0 0,-1-1-1 0 0,1 1 0 0 0,0-1 0 0 0,-1 1 0 0 0,0 0 1 0 0,0 0-1 0 0,0-1 0 0 0,0 1 0 0 0,0 0 1 0 0,-1 1-1 0 0,1-1 0 0 0,-1 0 0 0 0,0 1 0 0 0,1-1 1 0 0,-1 1-1 0 0,0 0 0 0 0,-1 0 0 0 0,1 0 0 0 0,0 1 1 0 0,-1-1-1 0 0,1 1 0 0 0,-1-1 0 0 0,1 1 1 0 0,-1 0-1 0 0,1 1 0 0 0,-1-1 0 0 0,-7 0 0 0 0,6 0 45 0 0,1 1-1 0 0,-1-1 0 0 0,0 1 0 0 0,1 0 0 0 0,-1 0 0 0 0,0 1 0 0 0,1-1 0 0 0,-1 1 1 0 0,0 0-1 0 0,1 1 0 0 0,-1-1 0 0 0,1 1 0 0 0,-1-1 0 0 0,1 1 0 0 0,0 1 0 0 0,0-1 0 0 0,0 0 1 0 0,0 1-1 0 0,0 0 0 0 0,1 0 0 0 0,-1 0 0 0 0,1 1 0 0 0,0-1 0 0 0,-5 7 0 0 0,4 0-352 0 0,1 1-1 0 0,0-1 0 0 0,0 1 0 0 0,1-1 0 0 0,0 1 0 0 0,1 0 0 0 0,1 0 1 0 0,0-1-1 0 0,2 21 0 0 0,-2-23-588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152 8 3696 0 0,'0'0'11515'0'0,"-5"-2"-11309"0"0,4 1-207 0 0,0 0-1 0 0,0 1 0 0 0,0-1 0 0 0,0 1 0 0 0,-1-1 0 0 0,1 1 1 0 0,0 0-1 0 0,0-1 0 0 0,0 1 0 0 0,0 0 0 0 0,0 0 1 0 0,0 0-1 0 0,-1 0 0 0 0,1 0 0 0 0,0 0 0 0 0,0 0 0 0 0,0 0 1 0 0,0 0-1 0 0,0 0 0 0 0,-1 1 0 0 0,1-1 0 0 0,0 0 0 0 0,0 1 1 0 0,0-1-1 0 0,0 1 0 0 0,0-1 0 0 0,0 1 0 0 0,-1 1 1 0 0,-1 1-35 0 0,0 1 0 0 0,1 0 0 0 0,0 0 1 0 0,-1 0-1 0 0,1 0 0 0 0,0 1 1 0 0,1-1-1 0 0,-2 6 0 0 0,-12 46 137 0 0,3 0 0 0 0,2 0 0 0 0,-3 74 0 0 0,5-51-135 0 0,-24 325-2137 0 0,30-387 1446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2 107 8689 0 0,'0'0'7209'0'0,"0"-15"-6834"0"0,-2-76-327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495 57 3484 0 0,'0'0'11217'0'0,"-20"-10"-11149"0"0,-65-29-118 0 0,80 38 27 0 0,-1-1 0 0 0,0 1-1 0 0,0-1 1 0 0,0 2 0 0 0,1-1-1 0 0,-1 1 1 0 0,0-1-1 0 0,0 2 1 0 0,0-1 0 0 0,0 1-1 0 0,0 0 1 0 0,0 0 0 0 0,1 0-1 0 0,-1 1 1 0 0,0 0-1 0 0,1 0 1 0 0,0 0 0 0 0,-1 1-1 0 0,1 0 1 0 0,0 0 0 0 0,0 0-1 0 0,0 1 1 0 0,-5 5 0 0 0,2-4-27 0 0,-9 9-3 0 0,0 1-1 0 0,0 0 1 0 0,2 1-1 0 0,0 1 0 0 0,0 1 1 0 0,2 0-1 0 0,0 0 1 0 0,-17 35-1 0 0,14-21 34 0 0,2 1-1 0 0,0 0 1 0 0,3 1 0 0 0,-14 60-1 0 0,22-74 141 0 0,0-1 0 0 0,0 1-1 0 0,2 0 1 0 0,1-1 0 0 0,0 1 0 0 0,1 0-1 0 0,2 0 1 0 0,0-1 0 0 0,6 21 0 0 0,-7-32-125 0 0,1-1 0 0 0,0 1 1 0 0,0-1-1 0 0,1 0 0 0 0,0 1 1 0 0,0-2-1 0 0,1 1 0 0 0,0 0 1 0 0,0-1-1 0 0,1 0 0 0 0,-1 0 1 0 0,1-1-1 0 0,1 1 0 0 0,-1-1 1 0 0,1-1-1 0 0,0 1 0 0 0,0-1 1 0 0,0 0-1 0 0,0-1 0 0 0,1 0 1 0 0,0 0-1 0 0,-1 0 0 0 0,1-1 1 0 0,11 1-1 0 0,11 1-167 0 0,-1-2 1 0 0,0-1-1 0 0,1-2 1 0 0,-1-1-1 0 0,0-1 1 0 0,0-1-1 0 0,0-1 1 0 0,0-2-1 0 0,-1-1 1 0 0,27-12-1 0 0,41-20-2227 0 0,126-72 0 0 0,-208 104 1907 0 0,60-33-2678 0 0,21-18-1085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473 1 392 0 0,'0'0'8513'0'0,"-8"0"-8464"0"0,3 1-16 0 0,1-1 0 0 0,-1 1-1 0 0,0 1 1 0 0,1-1 0 0 0,-1 1-1 0 0,1 0 1 0 0,-1 0 0 0 0,1 0-1 0 0,0 0 1 0 0,-1 1 0 0 0,1 0 0 0 0,1-1-1 0 0,-1 2 1 0 0,0-1 0 0 0,1 0-1 0 0,-1 1 1 0 0,1 0 0 0 0,0-1-1 0 0,1 1 1 0 0,-4 5 0 0 0,-19 28 561 0 0,1 1 0 0 0,1 0 0 0 0,-23 60 1 0 0,-41 130 867 0 0,84-219-1415 0 0,-35 102 252 0 0,4 2 1 0 0,6 1-1 0 0,4 1 1 0 0,6 1-1 0 0,-7 214 1 0 0,24-275-231 0 0,-1-34 0 0 0,1-1-1 0 0,1 1 0 0 0,1 0 1 0 0,1-1-1 0 0,6 28 0 0 0,-8-47-113 0 0,0-1 14 0 0,0 0 16 0 0,0 0 0 0 0,0 0-1 0 0,0 1 1 0 0,0-1 0 0 0,0 0 0 0 0,0 0-1 0 0,0 0 1 0 0,0 0 0 0 0,0 0 0 0 0,0 1-1 0 0,0-1 1 0 0,0 0 0 0 0,0 0 0 0 0,0 0-1 0 0,0 0 1 0 0,0 0 0 0 0,0 1 0 0 0,0-1-1 0 0,0 0 1 0 0,0 0 0 0 0,0 0 0 0 0,-3 2-397 0 0,2-2 396 0 0,1-1 1 0 0,0 1 0 0 0,0 0 0 0 0,0 0-1 0 0,0 0 1 0 0,-1 0 20 0 0,1 0 0 0 0,-1-1 0 0 0,1 1 0 0 0,-1-1 1 0 0,1 1-1 0 0,0 0 0 0 0,-1-1 0 0 0,1 1 0 0 0,0-1 0 0 0,-1 1 0 0 0,1-1 0 0 0,0 1 0 0 0,-1-1 0 0 0,1 1 0 0 0,0-1 1 0 0,0 1-1 0 0,0-1 0 0 0,0 1 0 0 0,0-1 0 0 0,-1 1 0 0 0,1-1 0 0 0,0 0 0 0 0,0 1 0 0 0,0-2 0 0 0,1-4-31 0 0,0 0-1 0 0,1-1 1 0 0,-1 1 0 0 0,1 0-1 0 0,0 0 1 0 0,1 0-1 0 0,-1 0 1 0 0,1 1-1 0 0,1-1 1 0 0,3-5-1 0 0,46-60-6 0 0,-38 52 17 0 0,164-193 214 0 0,-141 172-383 0 0,1 2 1 0 0,3 2-1 0 0,49-34 0 0 0,-70 56 36 0 0,0 0 0 0 0,1 2 0 0 0,0 0 0 0 0,1 2 0 0 0,1 0 1 0 0,0 2-1 0 0,0 0 0 0 0,0 2 0 0 0,1 1 0 0 0,0 1 0 0 0,46-2 0 0 0,-66 6 124 0 0,0 1 0 0 0,-1 0 0 0 0,1 1 0 0 0,-1-1 0 0 0,1 1 0 0 0,-1 0 0 0 0,0 0 0 0 0,1 0 0 0 0,-1 1 0 0 0,0-1 0 0 0,-1 1 0 0 0,1 0 0 0 0,0 0 0 0 0,-1 0 0 0 0,0 1 0 0 0,1-1 0 0 0,-1 1 0 0 0,-1 0 0 0 0,1 0 0 0 0,0 0 0 0 0,-1 0 0 0 0,0 0 0 0 0,0 1 0 0 0,2 5-1 0 0,5 15 112 0 0,-1 0-1 0 0,-1 0 0 0 0,5 29 0 0 0,-10-40-68 0 0,105 435 2815 0 0,-109-429-4176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117 50 2856 0 0,'0'0'6995'0'0,"-13"-4"-6637"0"0,-45-20 3459 0 0,59 24-3765 0 0,19-8 303 0 0,27-1-1032 0 0,-1 6 679 0 0,1 2-1 0 0,-1 2 1 0 0,60 9-1 0 0,-76-5-70 0 0,0 1-1 0 0,0 1 0 0 0,-1 2 0 0 0,-1 1 0 0 0,1 1 1 0 0,26 16-1 0 0,-47-22 48 0 0,-1-1 1 0 0,1 2 0 0 0,-1-1-1 0 0,0 1 1 0 0,-1 0-1 0 0,1 0 1 0 0,-1 1 0 0 0,-1 0-1 0 0,1 0 1 0 0,-1 0-1 0 0,0 1 1 0 0,-1 0-1 0 0,0 0 1 0 0,6 15 0 0 0,-8-18 47 0 0,-1 0 0 0 0,1 1 0 0 0,-1-1 0 0 0,0 1-1 0 0,-1-1 1 0 0,1 1 0 0 0,-1-1 0 0 0,0 1 0 0 0,-1-1 0 0 0,1 1 0 0 0,-1-1 0 0 0,0 1 0 0 0,0-1 0 0 0,-1 0 0 0 0,0 1 0 0 0,0-1 0 0 0,0 0 0 0 0,0 0 0 0 0,-1 0 0 0 0,0 0 0 0 0,0-1 0 0 0,0 1 0 0 0,-1-1 0 0 0,-5 6 0 0 0,-27 20 137 0 0,-1-2 0 0 0,0-1-1 0 0,-2-2 1 0 0,-59 27 0 0 0,-5 5-148 0 0,33-18 373 0 0,-46 29 461 0 0,102-59-698 0 0,0 2 1 0 0,1-1-1 0 0,0 2 1 0 0,1 0-1 0 0,-17 21 1 0 0,26-30-141 0 0,0 1 1 0 0,1 0-1 0 0,0 0 0 0 0,0 0 1 0 0,0 0-1 0 0,0 0 1 0 0,0 0-1 0 0,1 1 0 0 0,0-1 1 0 0,0 1-1 0 0,0-1 1 0 0,1 0-1 0 0,-1 1 0 0 0,1-1 1 0 0,0 1-1 0 0,0-1 0 0 0,1 1 1 0 0,-1-1-1 0 0,1 1 1 0 0,0-1-1 0 0,0 1 0 0 0,1-1 1 0 0,-1 0-1 0 0,1 0 1 0 0,4 7-1 0 0,-1-3 12 0 0,0 0 0 0 0,0-1-1 0 0,1 0 1 0 0,0 0 0 0 0,1 0 0 0 0,-1-1-1 0 0,1 0 1 0 0,0 0 0 0 0,1 0 0 0 0,0-1-1 0 0,13 6 1 0 0,4 0-138 0 0,0-1-1 0 0,1-2 1 0 0,0 0-1 0 0,0-2 1 0 0,1-1 0 0 0,-1-1-1 0 0,1-1 1 0 0,0-1-1 0 0,29-3 1 0 0,-24-1-1435 0 0,0-1-1 0 0,-1-1 1 0 0,1-2-1 0 0,34-11 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39 0 6613 0 0,'0'0'11585'0'0,"-7"8"-11694"0"0,-18 24-149 0 0,24-30 157 0 0,0-1 1 0 0,1 0-1 0 0,-1 1 0 0 0,0-1 1 0 0,1 1-1 0 0,-1 0 0 0 0,0-1 1 0 0,1 1-1 0 0,0-1 0 0 0,-1 1 0 0 0,1 0 1 0 0,0-1-1 0 0,0 4 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5:15:35.31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197 60 1384 0 0,'0'0'7163'0'0,"-3"-3"-6884"0"0,-2-4-139 0 0,3 3 43 0 0,0 1 0 0 0,-1-1 0 0 0,1 1-1 0 0,-1 0 1 0 0,0 0 0 0 0,0 0 0 0 0,0 0 0 0 0,0 0 0 0 0,0 1 0 0 0,0-1 0 0 0,-1 1 0 0 0,1 0-1 0 0,-1 0 1 0 0,0 0 0 0 0,0 0 0 0 0,1 1 0 0 0,-1 0 0 0 0,0 0 0 0 0,0 0 0 0 0,-6-1 0 0 0,7 3-202 0 0,0 0 0 0 0,0 0 0 0 0,0 0 0 0 0,0 0 0 0 0,0 0 0 0 0,0 1 0 0 0,0-1 0 0 0,1 1 0 0 0,-1 0 0 0 0,1 0 0 0 0,-1 0 0 0 0,1 0 0 0 0,0 0 0 0 0,0 0 0 0 0,0 1 0 0 0,0-1 0 0 0,0 1 0 0 0,0 0 0 0 0,1-1 0 0 0,-1 1 1 0 0,1 0-1 0 0,0 0 0 0 0,-2 3 0 0 0,-3 10-46 0 0,0 1 1 0 0,-7 30 0 0 0,9-21 9 0 0,1 1 1 0 0,2 1-1 0 0,1-1 0 0 0,3 31 1 0 0,0 18 430 0 0,-3-71-359 0 0,0 1 0 0 0,1 0 0 0 0,-1-1 0 0 0,1 1 0 0 0,1-1 0 0 0,-1 1 0 0 0,1-1 0 0 0,0 0 0 0 0,0 0 1 0 0,0 1-1 0 0,1-1 0 0 0,0-1 0 0 0,0 1 0 0 0,0 0 0 0 0,1-1 0 0 0,6 7 0 0 0,-4-5-10 0 0,0-1 1 0 0,0 0-1 0 0,1-1 1 0 0,0 1-1 0 0,0-1 0 0 0,0-1 1 0 0,1 0-1 0 0,-1 0 0 0 0,1 0 1 0 0,15 3-1 0 0,-14-4-21 0 0,1 0-1 0 0,0-1 1 0 0,-1 0 0 0 0,1-1-1 0 0,0 0 1 0 0,-1 0 0 0 0,1-1-1 0 0,0 0 1 0 0,-1-1-1 0 0,1 0 1 0 0,-1-1 0 0 0,0 0-1 0 0,1 0 1 0 0,-2-1-1 0 0,1 0 1 0 0,0 0 0 0 0,-1-1-1 0 0,0-1 1 0 0,0 1 0 0 0,8-8-1 0 0,-8 5-30 0 0,0-1-1 0 0,0 0 1 0 0,-1-1-1 0 0,0 0 1 0 0,0 0-1 0 0,-1-1 1 0 0,-1 1-1 0 0,8-22 1 0 0,-11 26 70 0 0,-1 0-1 0 0,1 0 1 0 0,-2 0 0 0 0,1 0 0 0 0,-1-1-1 0 0,0 1 1 0 0,0 0 0 0 0,-1 0 0 0 0,1-1-1 0 0,-1 1 1 0 0,-1 0 0 0 0,1 0 0 0 0,-1 0 0 0 0,0 0-1 0 0,-1 1 1 0 0,1-1 0 0 0,-1 0 0 0 0,0 1-1 0 0,-4-6 1 0 0,-8-9 143 0 0,0 0 0 0 0,-1 1 0 0 0,-1 1 0 0 0,-1 0-1 0 0,-1 1 1 0 0,0 1 0 0 0,-37-23 0 0 0,48 35-147 0 0,0 0-1 0 0,0 1 1 0 0,0 0 0 0 0,0 0-1 0 0,-1 1 1 0 0,1 0-1 0 0,-1 0 1 0 0,-15 0 0 0 0,19 1-32 0 0,1 1-1 0 0,-1 0 1 0 0,1 0 0 0 0,-1 0 0 0 0,1 1 0 0 0,-1-1-1 0 0,1 1 1 0 0,0 0 0 0 0,-1 0 0 0 0,1 1 0 0 0,0-1 0 0 0,0 1-1 0 0,0 0 1 0 0,0 0 0 0 0,0 0 0 0 0,0 1 0 0 0,0-1-1 0 0,-5 6 1 0 0,5-2-24 0 0,-1 1 0 0 0,1 0-1 0 0,0 0 1 0 0,1 0 0 0 0,-1 1-1 0 0,2-1 1 0 0,-1 1 0 0 0,1 0-1 0 0,0-1 1 0 0,0 1 0 0 0,1 0-1 0 0,0 0 1 0 0,1 0 0 0 0,0 0-1 0 0,0 1 1 0 0,0-1 0 0 0,1 0 0 0 0,1 0-1 0 0,3 12 1 0 0,-3-10-6 0 0,1 0 1 0 0,1 0 0 0 0,0-1-1 0 0,0 0 1 0 0,1 1-1 0 0,0-2 1 0 0,0 1-1 0 0,1 0 1 0 0,1-1 0 0 0,-1 0-1 0 0,1-1 1 0 0,0 1-1 0 0,1-1 1 0 0,15 10-1 0 0,-18-13-21 0 0,1-1-1 0 0,0 0 0 0 0,0-1 0 0 0,0 1 0 0 0,0-1 0 0 0,1 0 0 0 0,-1-1 1 0 0,1 0-1 0 0,-1 1 0 0 0,1-2 0 0 0,-1 1 0 0 0,1-1 0 0 0,-1 0 0 0 0,1-1 0 0 0,-1 1 1 0 0,1-1-1 0 0,-1-1 0 0 0,1 1 0 0 0,-1-1 0 0 0,0 0 0 0 0,0-1 0 0 0,10-4 0 0 0,-8 2-2 0 0,0 1-1 0 0,-1-2 1 0 0,1 1-1 0 0,-1-1 1 0 0,0 0-1 0 0,-1-1 1 0 0,0 1-1 0 0,0-1 1 0 0,0-1-1 0 0,0 1 1 0 0,-1-1-1 0 0,-1 0 1 0 0,1 0-1 0 0,-1 0 1 0 0,5-17-1 0 0,-8 21 114 0 0,1 0-1 0 0,-1-1 1 0 0,0 1-1 0 0,-1-1 1 0 0,1 1-1 0 0,-1 0 1 0 0,0-1-1 0 0,0 1 1 0 0,0-1-1 0 0,0 1 1 0 0,-1-1 0 0 0,0 1-1 0 0,0 0 1 0 0,0-1-1 0 0,-3-6 1 0 0,0 4 45 0 0,0 1 0 0 0,-1-1 1 0 0,1 1-1 0 0,-1 0 0 0 0,0 1 0 0 0,-1-1 1 0 0,1 1-1 0 0,-9-5 0 0 0,9 5-33 0 0,0 1-1 0 0,-1 0 0 0 0,1 1 0 0 0,-1-1 0 0 0,0 1 0 0 0,0 0 0 0 0,-1 0 0 0 0,1 1 1 0 0,-1 0-1 0 0,1 0 0 0 0,-1 1 0 0 0,0 0 0 0 0,1 0 0 0 0,-12 0 0 0 0,9 2-40 0 0,0 0-1 0 0,1 0 0 0 0,-1 1 0 0 0,1 0 1 0 0,-1 1-1 0 0,1 0 0 0 0,0 0 0 0 0,0 1 1 0 0,0 0-1 0 0,1 0 0 0 0,-9 7 0 0 0,6-4-12 0 0,0 2 0 0 0,1-1 0 0 0,0 1-1 0 0,0 1 1 0 0,1-1 0 0 0,0 1-1 0 0,1 1 1 0 0,0 0 0 0 0,-11 22-1 0 0,14-25-9 0 0,1 1-1 0 0,-1 0 0 0 0,1 0 0 0 0,1 0 0 0 0,-1 0 0 0 0,2 0 1 0 0,-1 0-1 0 0,1 0 0 0 0,1 1 0 0 0,0-1 0 0 0,0 0 1 0 0,1 1-1 0 0,0-1 0 0 0,3 13 0 0 0,-2-18 12 0 0,0 0-1 0 0,0 1 1 0 0,1-1-1 0 0,-1 0 1 0 0,1 0-1 0 0,0-1 1 0 0,0 1-1 0 0,1 0 1 0 0,-1-1 0 0 0,1 0-1 0 0,0 0 1 0 0,0 0-1 0 0,0 0 1 0 0,0-1-1 0 0,0 0 1 0 0,0 0-1 0 0,1 0 1 0 0,-1 0-1 0 0,1 0 1 0 0,-1-1-1 0 0,1 0 1 0 0,5 1 0 0 0,3 0 2 0 0,-1 0 1 0 0,1 0 0 0 0,0-1 0 0 0,0-1 0 0 0,-1-1 0 0 0,1 1 0 0 0,18-5 0 0 0,-15 1-45 0 0,1-2 0 0 0,-1 0 0 0 0,-1-1 0 0 0,1-1 0 0 0,-1 0 0 0 0,0-1 0 0 0,-1 0 0 0 0,0-1 0 0 0,0-1 0 0 0,-1 0 0 0 0,-1-1 0 0 0,0-1 0 0 0,-1 0 0 0 0,16-22 0 0 0,-24 29 32 0 0,0 0 0 0 0,0 0 0 0 0,-1 0 0 0 0,1 0 1 0 0,-1-1-1 0 0,-1 1 0 0 0,0-1 0 0 0,1 1 0 0 0,-2-1 0 0 0,1 1 0 0 0,-1-1 1 0 0,0 0-1 0 0,-1 1 0 0 0,1-1 0 0 0,-1 1 0 0 0,0-1 0 0 0,-1 1 1 0 0,0-1-1 0 0,0 1 0 0 0,0 0 0 0 0,-1 0 0 0 0,0 0 0 0 0,0 0 0 0 0,0 0 1 0 0,-1 1-1 0 0,-5-7 0 0 0,1 3 5 0 0,1 0-1 0 0,-2 0 1 0 0,1 1 0 0 0,-1 1-1 0 0,0 0 1 0 0,0 0 0 0 0,-1 0 0 0 0,0 1-1 0 0,0 1 1 0 0,-1 0 0 0 0,0 0-1 0 0,1 1 1 0 0,-2 0 0 0 0,-16-3-1 0 0,19 7 31 0 0,0-1-1 0 0,1 1 0 0 0,-1 0 0 0 0,0 1 0 0 0,0 0 0 0 0,1 1 0 0 0,-1 0 0 0 0,0 0 0 0 0,1 1 0 0 0,0 0 0 0 0,0 0 0 0 0,0 1 0 0 0,0 0 0 0 0,0 0 0 0 0,1 1 0 0 0,0 0 0 0 0,0 0 1 0 0,0 1-1 0 0,0 0 0 0 0,1 0 0 0 0,0 0 0 0 0,0 1 0 0 0,-5 8 0 0 0,4-6-57 0 0,1 1 0 0 0,0-1-1 0 0,0 1 1 0 0,1 0 0 0 0,0 0 0 0 0,1 0 0 0 0,0 1-1 0 0,0 0 1 0 0,1 0 0 0 0,1 0 0 0 0,0 0 0 0 0,0 0-1 0 0,1 0 1 0 0,1 0 0 0 0,0 1 0 0 0,0-1 0 0 0,5 22-1 0 0,-4-28 37 0 0,1 1-1 0 0,-1-1 0 0 0,1-1 0 0 0,1 1 1 0 0,-1 0-1 0 0,1 0 0 0 0,0-1 0 0 0,0 0 1 0 0,0 1-1 0 0,0-1 0 0 0,1 0 0 0 0,0-1 1 0 0,-1 1-1 0 0,2-1 0 0 0,-1 1 0 0 0,0-1 1 0 0,1 0-1 0 0,-1-1 0 0 0,1 1 0 0 0,0-1 1 0 0,0 0-1 0 0,0 0 0 0 0,0-1 0 0 0,0 1 1 0 0,0-1-1 0 0,0 0 0 0 0,0 0 0 0 0,1-1 0 0 0,-1 0 1 0 0,11 0-1 0 0,-1-1-24 0 0,-1-1 1 0 0,1 0 0 0 0,-1-1-1 0 0,1 0 1 0 0,-1-1-1 0 0,0 0 1 0 0,0-2-1 0 0,-1 1 1 0 0,0-2-1 0 0,14-8 1 0 0,-17 9-64 0 0,-1 0 0 0 0,0-1-1 0 0,0 0 1 0 0,0-1 0 0 0,-1 1 0 0 0,0-2 0 0 0,-1 1 0 0 0,0-1 0 0 0,9-14-1 0 0,-14 19 69 0 0,0 0 0 0 0,-1 0 0 0 0,1 0 0 0 0,-1 0 0 0 0,0 0 0 0 0,0 0 0 0 0,-1 0 0 0 0,1 0 0 0 0,-1 0 0 0 0,0 0 0 0 0,0-1 0 0 0,0 1-1 0 0,0 0 1 0 0,-1 0 0 0 0,0 0 0 0 0,0 0 0 0 0,0 0 0 0 0,0 0 0 0 0,-1 0 0 0 0,1 0 0 0 0,-1 0 0 0 0,0 0 0 0 0,0 1 0 0 0,-1-1 0 0 0,1 1 0 0 0,-1-1 0 0 0,1 1-1 0 0,-7-5 1 0 0,-2-3 53 0 0,-1 0 0 0 0,0 1 0 0 0,-1 0 0 0 0,0 1 0 0 0,0 1 0 0 0,-26-12 0 0 0,30 16 17 0 0,0 0 0 0 0,0 1 1 0 0,-1 0-1 0 0,1 0 0 0 0,0 1 1 0 0,-1 0-1 0 0,0 1 0 0 0,1 0 1 0 0,-1 1-1 0 0,0 0 0 0 0,0 0 1 0 0,-12 3-1 0 0,18-2-31 0 0,-1 1 1 0 0,1 0-1 0 0,0 0 0 0 0,0 0 1 0 0,0 0-1 0 0,0 1 0 0 0,0-1 1 0 0,0 1-1 0 0,1 0 0 0 0,-1 1 1 0 0,1-1-1 0 0,0 0 0 0 0,0 1 1 0 0,0 0-1 0 0,0 0 0 0 0,1 0 1 0 0,-1 0-1 0 0,1 0 0 0 0,-2 6 0 0 0,0-1-54 0 0,0 1-1 0 0,1 0 0 0 0,0 0 1 0 0,1 1-1 0 0,0-1 0 0 0,0 1 1 0 0,1 14-1 0 0,1-18-54 0 0,0 0 0 0 0,1 0 0 0 0,0 0 0 0 0,0 0 0 0 0,0 0 0 0 0,1 0 0 0 0,0 0 0 0 0,1 0 0 0 0,0-1 0 0 0,0 1 0 0 0,0-1 0 0 0,1 0 0 0 0,-1 0 1 0 0,2 0-1 0 0,6 8 0 0 0,32 14-5293 0 0,-38-26 4835 0 0,0 0 1 0 0,0-1 0 0 0,0 0-1 0 0,7 1 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02.7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 1 1408 0 0,'0'0'5102'0'0,"-6"16"-4887"0"0,5-15-211 0 0,-5 15 82 0 0,0 1 1 0 0,1-1-1 0 0,0 1 1 0 0,2 0 0 0 0,0 0-1 0 0,-1 25 1 0 0,23 320 2187 0 0,-10-246-1984 0 0,33 217 1669 0 0,-39-286-1364 0 0,-5-47-586 0 0,0 0 0 0 0,0-1 0 0 0,0 1 1 0 0,1-1-1 0 0,-1 1 0 0 0,0-1 0 0 0,0 0 0 0 0,0 0 0 0 0,1 0 0 0 0,-1 0 0 0 0,-2-2 0 0 0,0-2-54 0 0,0 0 0 0 0,0 0 0 0 0,0 0 0 0 0,1 0-1 0 0,0-1 1 0 0,0 0 0 0 0,0 1 0 0 0,1-1-1 0 0,0 0 1 0 0,0 0 0 0 0,1-1 0 0 0,-1 1-1 0 0,1 0 1 0 0,1 0 0 0 0,-1-11 0 0 0,1-10 196 0 0,1 1 1 0 0,6-37 0 0 0,-1 27-149 0 0,3 0 1 0 0,1 1-1 0 0,1 0 0 0 0,2 1 1 0 0,1 0-1 0 0,2 1 1 0 0,1 0-1 0 0,2 2 0 0 0,1 0 1 0 0,1 1-1 0 0,2 1 1 0 0,0 1-1 0 0,3 1 0 0 0,0 2 1 0 0,1 0-1 0 0,1 2 1 0 0,2 1-1 0 0,0 1 0 0 0,1 1 1 0 0,58-26-1 0 0,-75 40-91 0 0,0 0-1 0 0,1 0 0 0 0,0 2 1 0 0,0 0-1 0 0,0 0 0 0 0,0 1 1 0 0,20 0-1 0 0,-30 2 53 0 0,0 1-1 0 0,0 0 1 0 0,0 1-1 0 0,0-1 1 0 0,0 1-1 0 0,0 0 1 0 0,0 0 0 0 0,0 1-1 0 0,0-1 1 0 0,-1 1-1 0 0,1 0 1 0 0,0 0-1 0 0,-1 1 1 0 0,1 0-1 0 0,-1-1 1 0 0,0 1-1 0 0,0 1 1 0 0,0-1 0 0 0,-1 1-1 0 0,1-1 1 0 0,-1 1-1 0 0,0 0 1 0 0,0 0-1 0 0,0 0 1 0 0,3 7-1 0 0,4 10-965 0 0,-1 0 0 0 0,11 42 0 0 0,-6 11-4921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20.15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123 220 340 0 0,'0'0'8514'0'0,"-7"1"-8148"0"0,-23 6-138 0 0,29-8-155 0 0,0 1 1 0 0,-1 0-1 0 0,1 0 0 0 0,0-1 0 0 0,0 1 1 0 0,0-1-1 0 0,-1 1 0 0 0,1-1 0 0 0,0 1 1 0 0,0-1-1 0 0,0 0 0 0 0,0 0 0 0 0,0 1 1 0 0,0-1-1 0 0,0 0 0 0 0,0 0 0 0 0,0 0 1 0 0,0 0-1 0 0,1 0 0 0 0,-1 0 0 0 0,0 0 1 0 0,1-1-1 0 0,-1 1 0 0 0,1 0 0 0 0,-1 0 1 0 0,0-2-1 0 0,-7-9 1145 0 0,-2 4-541 0 0,8 6-538 0 0,0 1-1 0 0,0-1 1 0 0,0 1 0 0 0,0-1 0 0 0,-1 1 0 0 0,1 0-1 0 0,0-1 1 0 0,-1 1 0 0 0,1 1 0 0 0,-1-1-1 0 0,1 0 1 0 0,-1 0 0 0 0,1 1 0 0 0,-1 0 0 0 0,-3-1-1 0 0,31-1-2035 0 0,223-29 2253 0 0,-93 7-529 0 0,435-75-1329 0 0,-575 96 1392 0 0,-8 1-51 0 0,1 0-1 0 0,0 0 1 0 0,-1 1-1 0 0,1 0 1 0 0,0 0-1 0 0,-1 1 1 0 0,1 0-1 0 0,0 0 1 0 0,9 3-1 0 0,-16-3 158 0 0,0 1-1 0 0,-1 0 0 0 0,1 0 0 0 0,0-1 1 0 0,-1 1-1 0 0,1 0 0 0 0,-1 0 0 0 0,1 0 1 0 0,-1 0-1 0 0,0 0 0 0 0,1 0 0 0 0,-1 0 1 0 0,0 0-1 0 0,0-1 0 0 0,0 1 0 0 0,1 0 1 0 0,-1 0-1 0 0,0 0 0 0 0,0 0 1 0 0,0 0-1 0 0,-1 0 0 0 0,1 0 0 0 0,0 0 1 0 0,0 0-1 0 0,0 0 0 0 0,-1 0 0 0 0,0 2 1 0 0,-10 26 212 0 0,-4 0-130 0 0,1 1 1 0 0,1 0-1 0 0,1 1 0 0 0,2 1 1 0 0,1-1-1 0 0,2 1 1 0 0,1 1-1 0 0,-2 40 1 0 0,3 4 170 0 0,3 0 0 0 0,3 0 1 0 0,4 0-1 0 0,25 130 0 0 0,-22-171-205 0 0,3 4 27 0 0,-3 0-1 0 0,-1 1 0 0 0,-1 0 1 0 0,-3 0-1 0 0,-3 75 1 0 0,-1-110-11 0 0,0 0 1 0 0,0-1 0 0 0,0 1 0 0 0,-1-1 0 0 0,0 1 0 0 0,0-1 0 0 0,0 1 0 0 0,-1-1 0 0 0,0 0 0 0 0,0 0 0 0 0,0 0 0 0 0,0-1 0 0 0,-1 1 0 0 0,0-1 0 0 0,0 0 0 0 0,-8 7 0 0 0,5-6 12 0 0,0-1 1 0 0,-1 1 0 0 0,0-1-1 0 0,0-1 1 0 0,0 0-1 0 0,0 0 1 0 0,-1 0 0 0 0,1-1-1 0 0,-1 0 1 0 0,-9 0-1 0 0,-5 0-5 0 0,1-2-1 0 0,0 0 1 0 0,-1-1-1 0 0,1-2 1 0 0,0 0-1 0 0,0-1 1 0 0,-38-13-1 0 0,7-2 33 0 0,1-3 0 0 0,1-2 0 0 0,2-2 0 0 0,-81-56-1 0 0,129 81-110 0 0,-1 0-1 0 0,1 0 1 0 0,0 0-1 0 0,-1 0 1 0 0,1 0-1 0 0,0 0 1 0 0,0 0-1 0 0,0 0 0 0 0,0-1 1 0 0,0 1-1 0 0,0 0 1 0 0,0-1-1 0 0,1 1 1 0 0,-1-1-1 0 0,0 1 1 0 0,1-1-1 0 0,-1 1 1 0 0,1-1-1 0 0,-1-2 0 0 0,1 2-15 0 0,0 1 0 0 0,1 0-1 0 0,-1-1 1 0 0,1 1 0 0 0,-1 0-1 0 0,1 0 1 0 0,-1-1-1 0 0,1 1 1 0 0,0 0 0 0 0,-1 0-1 0 0,1 0 1 0 0,0 0-1 0 0,0 0 1 0 0,0 0 0 0 0,0 0-1 0 0,0 0 1 0 0,0 0 0 0 0,2-1-1 0 0,9-4-213 0 0,-1 0 0 0 0,0 1 0 0 0,1 0 0 0 0,16-4 0 0 0,-5 1-48 0 0,8-4-557 0 0,97-43-5146 0 0,-81 29 2208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494 105 928 0 0,'0'0'11230'0'0,"-5"-5"-10924"0"0,0 0-153 0 0,0 0 1 0 0,0 0-1 0 0,-1 1 1 0 0,0 0-1 0 0,1 0 0 0 0,-1 1 1 0 0,-1-1-1 0 0,1 1 1 0 0,0 1-1 0 0,-1-1 0 0 0,1 1 1 0 0,-1 0-1 0 0,0 0 1 0 0,0 1-1 0 0,0 0 1 0 0,-13 0-1 0 0,2 2-174 0 0,-1 1 0 0 0,1 0 0 0 0,0 2-1 0 0,0 0 1 0 0,0 1 0 0 0,1 1 0 0 0,0 0 0 0 0,0 1 0 0 0,0 1-1 0 0,1 1 1 0 0,0 0 0 0 0,0 1 0 0 0,-15 14 0 0 0,22-17 6 0 0,-1 1 1 0 0,1 0-1 0 0,1 1 0 0 0,-1-1 1 0 0,2 2-1 0 0,-1-1 1 0 0,1 1-1 0 0,1 1 0 0 0,-1-1 1 0 0,2 1-1 0 0,0 0 1 0 0,0 0-1 0 0,1 1 0 0 0,0-1 1 0 0,1 1-1 0 0,0 0 1 0 0,1 0-1 0 0,0 0 1 0 0,1 0-1 0 0,1 20 0 0 0,1-27 19 0 0,0-1 0 0 0,0 1 0 0 0,0-1 1 0 0,1 0-1 0 0,0 1 0 0 0,-1-1 0 0 0,2 0 0 0 0,-1 0 0 0 0,0 0 0 0 0,1 0 0 0 0,0-1 0 0 0,0 1 0 0 0,0-1 0 0 0,0 0 0 0 0,0 1 0 0 0,1-1 0 0 0,-1-1 0 0 0,1 1 0 0 0,0 0 0 0 0,0-1 0 0 0,0 0 0 0 0,0 0 0 0 0,1 0 0 0 0,-1-1 0 0 0,0 1 1 0 0,1-1-1 0 0,-1 0 0 0 0,6 1 0 0 0,13 2 22 0 0,-1-1 1 0 0,0-1 0 0 0,1-1-1 0 0,30-3 1 0 0,-27 0-11 0 0,0-1 0 0 0,0-1 0 0 0,0-1 1 0 0,25-9-1 0 0,-38 9-19 0 0,0 1 0 0 0,0-1 1 0 0,-1-1-1 0 0,0 0 0 0 0,0-1 1 0 0,-1-1-1 0 0,0 1 0 0 0,0-2 1 0 0,17-15-1 0 0,-24 17-20 0 0,1 1 0 0 0,-1-1 0 0 0,0 1-1 0 0,-1-1 1 0 0,0 0 0 0 0,0-1 0 0 0,0 1 0 0 0,-1 0 0 0 0,0-1-1 0 0,0 0 1 0 0,-1 1 0 0 0,0-1 0 0 0,0 0 0 0 0,-1 1 0 0 0,0-1-1 0 0,-1 0 1 0 0,1 0 0 0 0,-1 1 0 0 0,-4-14 0 0 0,1 6-61 0 0,0 0 0 0 0,-1 0 1 0 0,-1 0-1 0 0,0 1 0 0 0,-1 0 0 0 0,-1 0 1 0 0,0 0-1 0 0,-17-21 0 0 0,21 30 55 0 0,-1 0 0 0 0,0 0-1 0 0,1 0 1 0 0,-2 0 0 0 0,1 1-1 0 0,0 0 1 0 0,-1 0 0 0 0,0 1-1 0 0,0-1 1 0 0,0 1 0 0 0,0 0-1 0 0,-1 1 1 0 0,1 0 0 0 0,-1 0-1 0 0,1 0 1 0 0,-1 1 0 0 0,0 0-1 0 0,0 0 1 0 0,1 0 0 0 0,-1 1-1 0 0,0 0 1 0 0,0 1 0 0 0,-9 1-1 0 0,6 0-49 0 0,0 1-1 0 0,0 1 1 0 0,1 0-1 0 0,0 0 0 0 0,-1 0 1 0 0,1 1-1 0 0,1 1 1 0 0,-1 0-1 0 0,1 0 1 0 0,0 0-1 0 0,0 1 1 0 0,1 0-1 0 0,0 1 1 0 0,0 0-1 0 0,-6 9 0 0 0,3-2 43 0 0,0 0-1 0 0,1 1 0 0 0,1 0 1 0 0,-10 26-1 0 0,16-35 128 0 0,0-1 0 0 0,0 1 1 0 0,0 0-1 0 0,0 0 0 0 0,1 0 0 0 0,1 0 0 0 0,-1 0 1 0 0,1 0-1 0 0,0 0 0 0 0,0 0 0 0 0,1 0 1 0 0,0 0-1 0 0,1 0 0 0 0,3 12 0 0 0,-4-16-88 0 0,0 0 0 0 0,1 0 1 0 0,-1 0-1 0 0,1 0 0 0 0,0-1 0 0 0,0 1 0 0 0,0 0 0 0 0,0-1 0 0 0,0 1 1 0 0,0-1-1 0 0,1 0 0 0 0,-1 0 0 0 0,1 0 0 0 0,0 0 0 0 0,0 0 0 0 0,-1-1 0 0 0,1 1 1 0 0,0-1-1 0 0,0 1 0 0 0,1-1 0 0 0,-1 0 0 0 0,0 0 0 0 0,0-1 0 0 0,0 1 1 0 0,1-1-1 0 0,-1 0 0 0 0,0 1 0 0 0,1-1 0 0 0,-1-1 0 0 0,0 1 0 0 0,0 0 1 0 0,1-1-1 0 0,4-1 0 0 0,1-1 6 0 0,0 0 0 0 0,0-1 0 0 0,0 0 1 0 0,-1 0-1 0 0,1-1 0 0 0,-1 0 0 0 0,-1-1 0 0 0,1 1 0 0 0,-1-1 1 0 0,11-11-1 0 0,-11 9-25 0 0,-1-1 0 0 0,1 0 0 0 0,-2 0 1 0 0,1 0-1 0 0,-1-1 0 0 0,0 1 0 0 0,3-13 0 0 0,-5 16-21 0 0,-1-1-1 0 0,-1 1 0 0 0,1-1 0 0 0,-1 1 1 0 0,0-1-1 0 0,-1 1 0 0 0,1-1 1 0 0,-1 0-1 0 0,0 1 0 0 0,-1-1 0 0 0,0 1 1 0 0,0-1-1 0 0,-2-6 0 0 0,1 10 11 0 0,1-1-1 0 0,-1 1 1 0 0,0 0-1 0 0,0 0 1 0 0,0 1-1 0 0,0-1 1 0 0,-1 0-1 0 0,1 1 1 0 0,-1-1-1 0 0,1 1 1 0 0,-1 0-1 0 0,0 0 1 0 0,0 0-1 0 0,0 0 1 0 0,0 0-1 0 0,0 1 1 0 0,0-1-1 0 0,-1 1 1 0 0,1 0-1 0 0,-1 0 0 0 0,1 0 1 0 0,0 0-1 0 0,-1 1 1 0 0,0-1-1 0 0,1 1 1 0 0,-5 0-1 0 0,1 0-4 0 0,1 0-1 0 0,0 1 0 0 0,-1-1 0 0 0,1 1 0 0 0,0 1 1 0 0,0-1-1 0 0,-1 1 0 0 0,1 0 0 0 0,0 0 1 0 0,1 1-1 0 0,-1 0 0 0 0,0 0 0 0 0,-9 6 0 0 0,9-2 80 0 0,0 0-1 0 0,1 0 0 0 0,-1 0 0 0 0,2 1 0 0 0,-1 0 0 0 0,1 0 1 0 0,0 0-1 0 0,0 0 0 0 0,1 1 0 0 0,1-1 0 0 0,-1 1 0 0 0,1 0 1 0 0,1 0-1 0 0,-1 0 0 0 0,1 0 0 0 0,1 0 0 0 0,0 0 0 0 0,2 15 1 0 0,-2-19 55 0 0,1 1 0 0 0,0-1 0 0 0,0 0 0 0 0,1 0 0 0 0,0 0 0 0 0,-1 0 1 0 0,2 0-1 0 0,-1 0 0 0 0,0 0 0 0 0,1-1 0 0 0,0 1 0 0 0,0-1 0 0 0,1 0 1 0 0,3 5-1 0 0,-3-6-42 0 0,-1-1 0 0 0,1 1 0 0 0,-1-1 0 0 0,1 0 0 0 0,0 0 0 0 0,0 0 0 0 0,0-1 0 0 0,0 1 0 0 0,0-1 0 0 0,1 0 0 0 0,-1 0 0 0 0,0-1 0 0 0,1 1 0 0 0,-1-1 0 0 0,0 0 0 0 0,1 0 1 0 0,-1 0-1 0 0,0 0 0 0 0,7-3 0 0 0,-4 2-12 0 0,-1-1 1 0 0,0 0-1 0 0,0-1 1 0 0,-1 1-1 0 0,1-1 1 0 0,0 0 0 0 0,-1-1-1 0 0,0 1 1 0 0,0-1-1 0 0,0 0 1 0 0,0-1-1 0 0,0 1 1 0 0,-1-1 0 0 0,0 0-1 0 0,0 0 1 0 0,0 0-1 0 0,-1 0 1 0 0,5-9-1 0 0,-3 4-129 0 0,0 0 0 0 0,-1 0 0 0 0,0 0 0 0 0,-1-1 0 0 0,0 1 1 0 0,-1-1-1 0 0,0 0 0 0 0,0 0 0 0 0,0-21 0 0 0,-3 29 16 0 0,0-1 0 0 0,1 0 0 0 0,-1 1 1 0 0,-1-1-1 0 0,1 1 0 0 0,0-1 0 0 0,-1 1 0 0 0,0 0 1 0 0,0 0-1 0 0,0-1 0 0 0,0 1 0 0 0,0 0 1 0 0,-1 1-1 0 0,1-1 0 0 0,-1 0 0 0 0,0 1 0 0 0,1-1 1 0 0,-1 1-1 0 0,0 0 0 0 0,-1 0 0 0 0,1 0 0 0 0,0 1 1 0 0,-1-1-1 0 0,1 1 0 0 0,-1-1 0 0 0,1 1 1 0 0,-1 0-1 0 0,1 1 0 0 0,-1-1 0 0 0,-7 0 0 0 0,6 0 45 0 0,1 1-1 0 0,-1-1 0 0 0,0 1 0 0 0,1 0 0 0 0,-1 0 0 0 0,0 1 0 0 0,1-1 0 0 0,-1 1 1 0 0,0 0-1 0 0,1 1 0 0 0,-1-1 0 0 0,1 1 0 0 0,-1-1 0 0 0,1 1 0 0 0,0 1 0 0 0,0-1 0 0 0,0 0 1 0 0,0 1-1 0 0,0 0 0 0 0,1 0 0 0 0,-1 0 0 0 0,1 1 0 0 0,0-1 0 0 0,-5 7 0 0 0,4 0-352 0 0,1 1-1 0 0,0-1 0 0 0,0 1 0 0 0,1-1 0 0 0,0 1 0 0 0,1 0 0 0 0,1 0 1 0 0,0-1-1 0 0,2 21 0 0 0,-2-23-588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152 8 3696 0 0,'0'0'11515'0'0,"-5"-2"-11309"0"0,4 1-207 0 0,0 0-1 0 0,0 1 0 0 0,0-1 0 0 0,0 1 0 0 0,-1-1 0 0 0,1 1 1 0 0,0 0-1 0 0,0-1 0 0 0,0 1 0 0 0,0 0 0 0 0,0 0 1 0 0,0 0-1 0 0,-1 0 0 0 0,1 0 0 0 0,0 0 0 0 0,0 0 0 0 0,0 0 1 0 0,0 0-1 0 0,0 0 0 0 0,-1 1 0 0 0,1-1 0 0 0,0 0 0 0 0,0 1 1 0 0,0-1-1 0 0,0 1 0 0 0,0-1 0 0 0,0 1 0 0 0,-1 1 1 0 0,-1 1-35 0 0,0 1 0 0 0,1 0 0 0 0,0 0 1 0 0,-1 0-1 0 0,1 0 0 0 0,0 1 1 0 0,1-1-1 0 0,-2 6 0 0 0,-12 46 137 0 0,3 0 0 0 0,2 0 0 0 0,-3 74 0 0 0,5-51-135 0 0,-24 325-2137 0 0,30-387 1446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2 107 8689 0 0,'0'0'7209'0'0,"0"-15"-6834"0"0,-2-76-327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495 57 3484 0 0,'0'0'11217'0'0,"-20"-10"-11149"0"0,-65-29-118 0 0,80 38 27 0 0,-1-1 0 0 0,0 1-1 0 0,0-1 1 0 0,0 2 0 0 0,1-1-1 0 0,-1 1 1 0 0,0-1-1 0 0,0 2 1 0 0,0-1 0 0 0,0 1-1 0 0,0 0 1 0 0,0 0 0 0 0,1 0-1 0 0,-1 1 1 0 0,0 0-1 0 0,1 0 1 0 0,0 0 0 0 0,-1 1-1 0 0,1 0 1 0 0,0 0 0 0 0,0 0-1 0 0,0 1 1 0 0,-5 5 0 0 0,2-4-27 0 0,-9 9-3 0 0,0 1-1 0 0,0 0 1 0 0,2 1-1 0 0,0 1 0 0 0,0 1 1 0 0,2 0-1 0 0,0 0 1 0 0,-17 35-1 0 0,14-21 34 0 0,2 1-1 0 0,0 0 1 0 0,3 1 0 0 0,-14 60-1 0 0,22-74 141 0 0,0-1 0 0 0,0 1-1 0 0,2 0 1 0 0,1-1 0 0 0,0 1 0 0 0,1 0-1 0 0,2 0 1 0 0,0-1 0 0 0,6 21 0 0 0,-7-32-125 0 0,1-1 0 0 0,0 1 1 0 0,0-1-1 0 0,1 0 0 0 0,0 1 1 0 0,0-2-1 0 0,1 1 0 0 0,0 0 1 0 0,0-1-1 0 0,1 0 0 0 0,-1 0 1 0 0,1-1-1 0 0,1 1 0 0 0,-1-1 1 0 0,1-1-1 0 0,0 1 0 0 0,0-1 1 0 0,0 0-1 0 0,0-1 0 0 0,1 0 1 0 0,0 0-1 0 0,-1 0 0 0 0,1-1 1 0 0,11 1-1 0 0,11 1-167 0 0,-1-2 1 0 0,0-1-1 0 0,1-2 1 0 0,-1-1-1 0 0,0-1 1 0 0,0-1-1 0 0,0-1 1 0 0,0-2-1 0 0,-1-1 1 0 0,27-12-1 0 0,41-20-2227 0 0,126-72 0 0 0,-208 104 1907 0 0,60-33-2678 0 0,21-18-1085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473 1 392 0 0,'0'0'8513'0'0,"-8"0"-8464"0"0,3 1-16 0 0,1-1 0 0 0,-1 1-1 0 0,0 1 1 0 0,1-1 0 0 0,-1 1-1 0 0,1 0 1 0 0,-1 0 0 0 0,1 0-1 0 0,0 0 1 0 0,-1 1 0 0 0,1 0 0 0 0,1-1-1 0 0,-1 2 1 0 0,0-1 0 0 0,1 0-1 0 0,-1 1 1 0 0,1 0 0 0 0,0-1-1 0 0,1 1 1 0 0,-4 5 0 0 0,-19 28 561 0 0,1 1 0 0 0,1 0 0 0 0,-23 60 1 0 0,-41 130 867 0 0,84-219-1415 0 0,-35 102 252 0 0,4 2 1 0 0,6 1-1 0 0,4 1 1 0 0,6 1-1 0 0,-7 214 1 0 0,24-275-231 0 0,-1-34 0 0 0,1-1-1 0 0,1 1 0 0 0,1 0 1 0 0,1-1-1 0 0,6 28 0 0 0,-8-47-113 0 0,0-1 14 0 0,0 0 16 0 0,0 0 0 0 0,0 0-1 0 0,0 1 1 0 0,0-1 0 0 0,0 0 0 0 0,0 0-1 0 0,0 0 1 0 0,0 0 0 0 0,0 0 0 0 0,0 1-1 0 0,0-1 1 0 0,0 0 0 0 0,0 0 0 0 0,0 0-1 0 0,0 0 1 0 0,0 0 0 0 0,0 1 0 0 0,0-1-1 0 0,0 0 1 0 0,0 0 0 0 0,0 0 0 0 0,-3 2-397 0 0,2-2 396 0 0,1-1 1 0 0,0 1 0 0 0,0 0 0 0 0,0 0-1 0 0,0 0 1 0 0,-1 0 20 0 0,1 0 0 0 0,-1-1 0 0 0,1 1 0 0 0,-1-1 1 0 0,1 1-1 0 0,0 0 0 0 0,-1-1 0 0 0,1 1 0 0 0,0-1 0 0 0,-1 1 0 0 0,1-1 0 0 0,0 1 0 0 0,-1-1 0 0 0,1 1 0 0 0,0-1 1 0 0,0 1-1 0 0,0-1 0 0 0,0 1 0 0 0,0-1 0 0 0,-1 1 0 0 0,1-1 0 0 0,0 0 0 0 0,0 1 0 0 0,0-2 0 0 0,1-4-31 0 0,0 0-1 0 0,1-1 1 0 0,-1 1 0 0 0,1 0-1 0 0,0 0 1 0 0,1 0-1 0 0,-1 0 1 0 0,1 1-1 0 0,1-1 1 0 0,3-5-1 0 0,46-60-6 0 0,-38 52 17 0 0,164-193 214 0 0,-141 172-383 0 0,1 2 1 0 0,3 2-1 0 0,49-34 0 0 0,-70 56 36 0 0,0 0 0 0 0,1 2 0 0 0,0 0 0 0 0,1 2 0 0 0,1 0 1 0 0,0 2-1 0 0,0 0 0 0 0,0 2 0 0 0,1 1 0 0 0,0 1 0 0 0,46-2 0 0 0,-66 6 124 0 0,0 1 0 0 0,-1 0 0 0 0,1 1 0 0 0,-1-1 0 0 0,1 1 0 0 0,-1 0 0 0 0,0 0 0 0 0,1 0 0 0 0,-1 1 0 0 0,0-1 0 0 0,-1 1 0 0 0,1 0 0 0 0,0 0 0 0 0,-1 0 0 0 0,0 1 0 0 0,1-1 0 0 0,-1 1 0 0 0,-1 0 0 0 0,1 0 0 0 0,0 0 0 0 0,-1 0 0 0 0,0 0 0 0 0,0 1 0 0 0,2 5-1 0 0,5 15 112 0 0,-1 0-1 0 0,-1 0 0 0 0,5 29 0 0 0,-10-40-68 0 0,105 435 2815 0 0,-109-429-4176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117 50 2856 0 0,'0'0'6995'0'0,"-13"-4"-6637"0"0,-45-20 3459 0 0,59 24-3765 0 0,19-8 303 0 0,27-1-1032 0 0,-1 6 679 0 0,1 2-1 0 0,-1 2 1 0 0,60 9-1 0 0,-76-5-70 0 0,0 1-1 0 0,0 1 0 0 0,-1 2 0 0 0,-1 1 0 0 0,1 1 1 0 0,26 16-1 0 0,-47-22 48 0 0,-1-1 1 0 0,1 2 0 0 0,-1-1-1 0 0,0 1 1 0 0,-1 0-1 0 0,1 0 1 0 0,-1 1 0 0 0,-1 0-1 0 0,1 0 1 0 0,-1 0-1 0 0,0 1 1 0 0,-1 0-1 0 0,0 0 1 0 0,6 15 0 0 0,-8-18 47 0 0,-1 0 0 0 0,1 1 0 0 0,-1-1 0 0 0,0 1-1 0 0,-1-1 1 0 0,1 1 0 0 0,-1-1 0 0 0,0 1 0 0 0,-1-1 0 0 0,1 1 0 0 0,-1-1 0 0 0,0 1 0 0 0,0-1 0 0 0,-1 0 0 0 0,0 1 0 0 0,0-1 0 0 0,0 0 0 0 0,0 0 0 0 0,-1 0 0 0 0,0 0 0 0 0,0-1 0 0 0,0 1 0 0 0,-1-1 0 0 0,-5 6 0 0 0,-27 20 137 0 0,-1-2 0 0 0,0-1-1 0 0,-2-2 1 0 0,-59 27 0 0 0,-5 5-148 0 0,33-18 373 0 0,-46 29 461 0 0,102-59-698 0 0,0 2 1 0 0,1-1-1 0 0,0 2 1 0 0,1 0-1 0 0,-17 21 1 0 0,26-30-141 0 0,0 1 1 0 0,1 0-1 0 0,0 0 0 0 0,0 0 1 0 0,0 0-1 0 0,0 0 1 0 0,0 0-1 0 0,1 1 0 0 0,0-1 1 0 0,0 1-1 0 0,0-1 1 0 0,1 0-1 0 0,-1 1 0 0 0,1-1 1 0 0,0 1-1 0 0,0-1 0 0 0,1 1 1 0 0,-1-1-1 0 0,1 1 1 0 0,0-1-1 0 0,0 1 0 0 0,1-1 1 0 0,-1 0-1 0 0,1 0 1 0 0,4 7-1 0 0,-1-3 12 0 0,0 0 0 0 0,0-1-1 0 0,1 0 1 0 0,0 0 0 0 0,1 0 0 0 0,-1-1-1 0 0,1 0 1 0 0,0 0 0 0 0,1 0 0 0 0,0-1-1 0 0,13 6 1 0 0,4 0-138 0 0,0-1-1 0 0,1-2 1 0 0,0 0-1 0 0,0-2 1 0 0,1-1 0 0 0,-1-1-1 0 0,1-1 1 0 0,0-1-1 0 0,29-3 1 0 0,-24-1-1435 0 0,0-1-1 0 0,-1-1 1 0 0,1-2-1 0 0,34-11 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34:18.69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39 0 6613 0 0,'0'0'11585'0'0,"-7"8"-11694"0"0,-18 24-149 0 0,24-30 157 0 0,0-1 1 0 0,1 0-1 0 0,-1 1 0 0 0,0-1 1 0 0,1 1-1 0 0,-1 0 0 0 0,0-1 1 0 0,1 1-1 0 0,0-1 0 0 0,-1 1 0 0 0,1 0 1 0 0,0-1-1 0 0,0 4 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9:21.24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 8 352 0 0,'0'0'11955'0'0,"-18"-8"-10841"0"0,21 25-1163 0 0,0 0 1 0 0,1-1 0 0 0,1 1 0 0 0,1-1-1 0 0,0 0 1 0 0,1 0 0 0 0,0-1 0 0 0,13 18-1 0 0,-1 4-67 0 0,30 54 37 0 0,-22-42-13 0 0,32 77 0 0 0,202 477 587 0 0,-169-394 17 0 0,-57-122-231 0 0,4-2 1 0 0,77 124 0 0 0,89 141 204 0 0,-57-90-590 0 0,-148-260 106 0 0,0 0-1 0 0,0 1 0 0 0,0-1 1 0 0,0 0-1 0 0,0 0 0 0 0,0 0 1 0 0,0 1-1 0 0,1-1 0 0 0,-1 0 1 0 0,0 0-1 0 0,0 0 0 0 0,0 1 1 0 0,0-1-1 0 0,0 0 0 0 0,0 0 1 0 0,1 0-1 0 0,-1 0 0 0 0,0 1 1 0 0,0-1-1 0 0,0 0 0 0 0,0 0 1 0 0,1 0-1 0 0,-1 0 0 0 0,0 0 1 0 0,0 0-1 0 0,0 1 0 0 0,1-1 1 0 0,-1 0-1 0 0,0 0 0 0 0,0 0 1 0 0,0 0-1 0 0,1 0 0 0 0,-1 0 1 0 0,0 0-1 0 0,0 0 0 0 0,1 0 1 0 0,-1 0-1 0 0,0 0 0 0 0,0 0 1 0 0,0 0-1 0 0,1 0 0 0 0,-1 0 1 0 0,0 0-1 0 0,0-1 0 0 0,0 1 1 0 0,1 0-1 0 0,-1 0 0 0 0,0 0 1 0 0,0 0-1 0 0,0 0 0 0 0,1 0 1 0 0,-1-1-1 0 0,6-17-83 0 0,0-52-207 0 0,-3 21 305 0 0,73-307-377 0 0,-27 145 542 0 0,-38 168-162 0 0,1 2-1 0 0,2 0 0 0 0,2 0 1 0 0,27-48-1 0 0,99-149 200 0 0,-3 6 109 0 0,-69 106-239 0 0,-37 71-199 0 0,-2-3-1 0 0,44-113 0 0 0,-64 133 72 0 0,-7 23 40 0 0,0 1 1 0 0,1 0-1 0 0,0 0 1 0 0,1 0-1 0 0,1 0 1 0 0,9-14-1 0 0,101-132-387 0 0,-114 157 472 0 0,0-1 0 0 0,-1 0-1 0 0,1 0 1 0 0,-1 0 0 0 0,0-1-1 0 0,0 1 1 0 0,0 0 0 0 0,1-10 1331 0 0,-4 18-1471 0 0,0 0 0 0 0,-1 0 0 0 0,2 0 0 0 0,-1 0 0 0 0,0 1 0 0 0,1-1 0 0 0,0 0 0 0 0,0 1 0 0 0,0 5 0 0 0,0-8 46 0 0,2 61 132 0 0,3 0 1 0 0,25 119-1 0 0,51 119 386 0 0,-12-50-402 0 0,64 427 456 0 0,-121-610-712 0 0,23 74 188 0 0,0 7 489 0 0,-24-90-485 0 0,-9-59 152 0 0,10-41-112 0 0,-3 12-96 0 0,1 0 0 0 0,1 1-1 0 0,1 0 1 0 0,2 0 0 0 0,32-47 0 0 0,104-121 205 0 0,-77 107-186 0 0,56-74-310 0 0,155-258 0 0 0,-109 139-90 0 0,-139 234 294 0 0,2 1 0 0 0,2 1 0 0 0,67-58 0 0 0,-102 100 89 0 0,5-5 28 0 0,1 0 0 0 0,-1-1 0 0 0,-1 0-1 0 0,15-20 1 0 0,-15 115 276 0 0,40 614-4 0 0,-39-545 59 0 0,22 210 143 0 0,-7-62-322 0 0,-24-268-98 0 0,-6 47 0 0 0,0 8 39 0 0,6-103-129 0 0,2 0 0 0 0,-1 0 0 0 0,2 0 1 0 0,0 0-1 0 0,0 0 0 0 0,2 1 0 0 0,-1 0 1 0 0,2 0-1 0 0,0 1 0 0 0,0-1 0 0 0,10-11 1 0 0,116-140-79 0 0,-112 140 103 0 0,128-149 218 0 0,312-332-250 0 0,-368 416 31 0 0,119-122-51 0 0,-101 97-55 0 0,-98 100 69 0 0,-8 8 0 0 0,0-1 0 0 0,1 1 0 0 0,0 1 0 0 0,0-1-1 0 0,0 1 1 0 0,1 0 0 0 0,0 1 0 0 0,0-1 0 0 0,10-4-1 0 0,-14 60 1000 0 0,52 426-729 0 0,-53-462-241 0 0,7 88 77 0 0,-4 1 1 0 0,-14 171-1 0 0,8-257-166 0 0,-8 45-221 0 0,-2 10 264 0 0,13-79 13 0 0,-1 0 0 0 0,1 1 0 0 0,0-1-1 0 0,0 1 1 0 0,0-1 0 0 0,7-9 0 0 0,1-5 39 0 0,-1 1-39 0 0,1 0-1 0 0,0 1 1 0 0,1 1 0 0 0,1 0 0 0 0,1 0-1 0 0,0 1 1 0 0,1 1 0 0 0,1 0-1 0 0,0 1 1 0 0,32-21 0 0 0,94-70-37 0 0,-65 51-36 0 0,-2-4-1 0 0,93-92 1 0 0,-98 80-108 0 0,-59 113 237 0 0,-9 20 150 0 0,-2 1 0 0 0,-12 84 0 0 0,-2 30 296 0 0,11-107-372 0 0,1-34-96 0 0,2 1 0 0 0,6 67 0 0 0,-5-103-16 0 0,0 1 0 0 0,0-1-1 0 0,1 1 1 0 0,-1-1 0 0 0,1 0-1 0 0,0 1 1 0 0,0-1 0 0 0,0 0-1 0 0,0 1 1 0 0,0-1 0 0 0,0 0-1 0 0,3 4 1 0 0,-3-6 1 0 0,0 0-1 0 0,0 1 1 0 0,0-1-1 0 0,0 0 1 0 0,0 1-1 0 0,0-1 1 0 0,0 0-1 0 0,0 0 1 0 0,0 0-1 0 0,0 0 1 0 0,1 0-1 0 0,-1 0 0 0 0,0 0 1 0 0,0 0-1 0 0,0 0 1 0 0,0-1-1 0 0,0 1 1 0 0,0 0-1 0 0,0-1 1 0 0,0 1-1 0 0,0-1 1 0 0,0 1-1 0 0,0-1 1 0 0,0 1-1 0 0,0-1 1 0 0,-1 0-1 0 0,1 1 1 0 0,1-2-1 0 0,69-39 24 0 0,2 3 0 0 0,120-44 0 0 0,-10 5-142 0 0,-170 70 109 0 0,-1-1 1 0 0,1 0 0 0 0,-2-1 0 0 0,1 0 0 0 0,-1-1 0 0 0,14-17-1 0 0,40-32-9 0 0,-49 47-3 0 0,-9 6 7 0 0,0 0-1 0 0,0 0 0 0 0,1 1 0 0 0,0 0 0 0 0,-1 1 0 0 0,2 0 0 0 0,-1 0 0 0 0,0 1 0 0 0,1 0 0 0 0,0 0 0 0 0,14-2 148 0 0,-23 39 427 0 0,-10 128-5 0 0,10 84-592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661 91 652 0 0,'0'0'8977'0'0,"1"-5"-8561"0"0,4-53 2498 0 0,-5 57-2898 0 0,0 0 1 0 0,0 1-1 0 0,0-1 1 0 0,0 0-1 0 0,0 0 1 0 0,0 0 0 0 0,0 0-1 0 0,0 0 1 0 0,-1 0-1 0 0,1 0 1 0 0,0 1 0 0 0,-1-1-1 0 0,1 0 1 0 0,0 0-1 0 0,-1 0 1 0 0,1 1-1 0 0,-1-1 1 0 0,1 0 0 0 0,-1 1-1 0 0,0-1 1 0 0,1 0-1 0 0,-1 1 1 0 0,-1-2 0 0 0,-13-1-55 0 0,-1 1 0 0 0,-1 0 0 0 0,1 1 0 0 0,0 1 1 0 0,0 1-1 0 0,0 0 0 0 0,0 1 0 0 0,0 0 0 0 0,0 1 0 0 0,-15 6 1 0 0,-23 9-31 0 0,-74 34 0 0 0,-13 16-27 0 0,121-56-15 0 0,0 0-1 0 0,1 1 1 0 0,1 1 0 0 0,-30 28 0 0 0,46-40 96 0 0,1 0 0 0 0,-1 0 0 0 0,0 0-1 0 0,1 0 1 0 0,-1 1 0 0 0,1-1 0 0 0,-1 1 0 0 0,1-1 0 0 0,0 1-1 0 0,0-1 1 0 0,1 1 0 0 0,-1-1 0 0 0,0 1 0 0 0,1 0 0 0 0,-1-1-1 0 0,1 1 1 0 0,0 0 0 0 0,0 0 0 0 0,0-1 0 0 0,0 1 0 0 0,1 0-1 0 0,-1 0 1 0 0,1-1 0 0 0,0 1 0 0 0,-1-1 0 0 0,1 1 0 0 0,0 0-1 0 0,1-1 1 0 0,-1 0 0 0 0,0 1 0 0 0,1-1 0 0 0,-1 0 0 0 0,1 1-1 0 0,0-1 1 0 0,0 0 0 0 0,0 0 0 0 0,4 3 0 0 0,8 8-65 0 0,1-1 0 0 0,1 0 0 0 0,0-1 0 0 0,22 11 0 0 0,-19-11 20 0 0,13 9 7 0 0,6 1-36 0 0,-2 3-1 0 0,0 1 1 0 0,34 31-1 0 0,-61-48 111 0 0,-1 1-1 0 0,0 0 0 0 0,0 0 0 0 0,-1 0 1 0 0,0 1-1 0 0,0 0 0 0 0,-1 0 0 0 0,-1 1 1 0 0,0-1-1 0 0,0 1 0 0 0,-1 1 0 0 0,0-1 0 0 0,-1 1 1 0 0,-1-1-1 0 0,0 1 0 0 0,1 13 0 0 0,-3-13 134 0 0,0 0 0 0 0,-1 1-1 0 0,-1-1 1 0 0,0 0 0 0 0,-1 0 0 0 0,0 0-1 0 0,-1-1 1 0 0,0 1 0 0 0,-6 12-1 0 0,-8 10 291 0 0,-35 49 0 0 0,36-58-355 0 0,10-16-127 0 0,1-1 1 0 0,-1 0-1 0 0,-1 0 1 0 0,1 0-1 0 0,-2-1 1 0 0,1-1-1 0 0,-1 1 1 0 0,1-1-1 0 0,-2-1 1 0 0,1 0-1 0 0,-1 0 1 0 0,1-1-1 0 0,-19 6 1 0 0,15-7-465 0 0,1 0 1 0 0,0 0 0 0 0,-1-2 0 0 0,1 1 0 0 0,-1-2-1 0 0,-24-1 1 0 0,35 1 259 0 0,0 0 0 0 0,0-1 1 0 0,0 1-1 0 0,0 0 0 0 0,0-1 0 0 0,0 0 0 0 0,0 1 0 0 0,0-1 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298 315 12 0 0,'0'0'12387'0'0,"4"2"-12249"0"0,2 0-107 0 0,1 0-1 0 0,0 0 1 0 0,0 0-1 0 0,0-1 1 0 0,0 0-1 0 0,0 0 1 0 0,0 0 0 0 0,0-1-1 0 0,0 0 1 0 0,0-1-1 0 0,0 0 1 0 0,0 0-1 0 0,0 0 1 0 0,0-1-1 0 0,-1 0 1 0 0,1 0-1 0 0,0-1 1 0 0,8-4 0 0 0,19-10-102 0 0,0-1 0 0 0,34-23 0 0 0,-60 36 91 0 0,10-7 86 0 0,0-1 0 0 0,31-30-1 0 0,-44 39-111 0 0,-1 0 0 0 0,0-1-1 0 0,0 1 1 0 0,0-1 0 0 0,0 0 0 0 0,-1-1-1 0 0,0 1 1 0 0,0 0 0 0 0,0-1 0 0 0,-1 0-1 0 0,0 0 1 0 0,0 1 0 0 0,0-1-1 0 0,-1 0 1 0 0,1-9 0 0 0,-3 13-7 0 0,1-1-1 0 0,-1 1 1 0 0,0 0 0 0 0,0-1-1 0 0,0 1 1 0 0,0 0 0 0 0,0 0-1 0 0,0 0 1 0 0,-1 0 0 0 0,1 0 0 0 0,-1 0-1 0 0,0 0 1 0 0,1 1 0 0 0,-1-1-1 0 0,0 0 1 0 0,0 1 0 0 0,0-1-1 0 0,0 1 1 0 0,0 0 0 0 0,0 0 0 0 0,0 0-1 0 0,-1 0 1 0 0,1 0 0 0 0,0 0-1 0 0,-5 0 1 0 0,-63-14-302 0 0,38 11 180 0 0,-1 2 1 0 0,1 1-1 0 0,0 2 0 0 0,-1 1 0 0 0,1 1 1 0 0,0 2-1 0 0,0 1 0 0 0,0 2 0 0 0,-36 14 1 0 0,53-17 177 0 0,1 2 0 0 0,-1-1 0 0 0,1 2 1 0 0,1 0-1 0 0,-1 1 0 0 0,1 0 1 0 0,1 1-1 0 0,0 0 0 0 0,0 1 0 0 0,1 1 1 0 0,1 0-1 0 0,0 0 0 0 0,0 1 0 0 0,1 0 1 0 0,1 0-1 0 0,0 1 0 0 0,1 1 1 0 0,1-1-1 0 0,0 1 0 0 0,-7 27 0 0 0,9-26 20 0 0,1 1 0 0 0,1-1 0 0 0,0 1 0 0 0,1 0 0 0 0,1 0 0 0 0,1 0 0 0 0,0-1 0 0 0,1 1 0 0 0,1 0 0 0 0,1-1 0 0 0,0 0 0 0 0,1 0 0 0 0,1 0 0 0 0,14 29 0 0 0,-10-28-44 0 0,2 1-1 0 0,0-2 0 0 0,0 0 0 0 0,1 0 1 0 0,1-1-1 0 0,1-1 0 0 0,0-1 0 0 0,1 0 1 0 0,0 0-1 0 0,1-2 0 0 0,1 0 0 0 0,18 8 1 0 0,-6-4-37 0 0,1-2 1 0 0,1-1-1 0 0,0-2 1 0 0,1-1-1 0 0,0-1 1 0 0,53 5-1 0 0,-63-11-356 0 0,1-1 0 0 0,-1-1 0 0 0,1-1 0 0 0,-1-1 0 0 0,0-2-1 0 0,0 0 1 0 0,0-1 0 0 0,0-1 0 0 0,-1-1 0 0 0,29-14 0 0 0,30-21-4096 0 0,-35 9 1793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21.42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93 49 1068 0 0,'18'4'9556'0'0,"-56"150"-8362"0"0,-22 301-252 0 0,47-148-348 0 0,14-300-795 0 0,0-9 160 0 0,4-16 262 0 0,2-33 204 0 0,-3-18-693 0 0,-1-8-791 0 0,3 1-1 0 0,24-109 1 0 0,-24 162 953 0 0,1-1 0 0 0,0 1 1 0 0,2 1-1 0 0,1 0 0 0 0,1 0 0 0 0,0 0 0 0 0,2 2 0 0 0,1-1 1 0 0,0 2-1 0 0,1 0 0 0 0,35-33 0 0 0,-30 34 259 0 0,111-92 1284 0 0,-115 98-1377 0 0,0 1 0 0 0,1 1 0 0 0,0 1 0 0 0,1 0 0 0 0,0 1 0 0 0,28-8 0 0 0,-42 15-80 0 0,0-1-1 0 0,0 1 1 0 0,1 1-1 0 0,-1-1 0 0 0,0 1 1 0 0,0 0-1 0 0,0-1 1 0 0,1 2-1 0 0,-1-1 1 0 0,0 0-1 0 0,0 1 0 0 0,0 0 1 0 0,0 0-1 0 0,0 0 1 0 0,0 1-1 0 0,0-1 1 0 0,0 1-1 0 0,0 0 0 0 0,-1 0 1 0 0,1 0-1 0 0,-1 1 1 0 0,6 3-1 0 0,-5 0 26 0 0,1-1-1 0 0,-1 1 0 0 0,0 0 1 0 0,0 1-1 0 0,-1-1 1 0 0,1 0-1 0 0,-2 1 0 0 0,1 0 1 0 0,-1 0-1 0 0,0 0 1 0 0,0 0-1 0 0,1 11 0 0 0,3 30 111 0 0,-2 0-1 0 0,-2 1 0 0 0,-6 57 0 0 0,-25 143 757 0 0,-15-47 732 0 0,46-265-691 0 0,-3 39-1097 0 0,2-1 1 0 0,6-47-1 0 0,10 0-807 0 0,2 1 0 0 0,41-94 0 0 0,-48 136 561 0 0,2 1 0 0 0,1 0 0 0 0,1 1 0 0 0,1 0 0 0 0,2 2 0 0 0,0 0 0 0 0,2 1 1 0 0,28-26-1 0 0,-45 47 428 0 0,-1-1 1 0 0,1 1-1 0 0,0 0 1 0 0,0 1-1 0 0,0-1 1 0 0,0 1-1 0 0,0 0 1 0 0,1 0-1 0 0,-1 0 1 0 0,1 0-1 0 0,-1 1 1 0 0,1-1-1 0 0,0 1 1 0 0,0 1-1 0 0,-1-1 1 0 0,1 1-1 0 0,0-1 1 0 0,0 1-1 0 0,4 1 1 0 0,-4 0 32 0 0,-1 1 1 0 0,0 0 0 0 0,0-1-1 0 0,-1 2 1 0 0,1-1 0 0 0,0 0-1 0 0,-1 1 1 0 0,1-1-1 0 0,-1 1 1 0 0,0 0 0 0 0,0 0-1 0 0,0 1 1 0 0,0-1 0 0 0,-1 0-1 0 0,1 1 1 0 0,-1 0 0 0 0,0-1-1 0 0,0 1 1 0 0,0 0-1 0 0,0 0 1 0 0,1 5 0 0 0,7 23 307 0 0,0 0 1 0 0,-2 1-1 0 0,7 66 1 0 0,-4 102 1070 0 0,-11-193-1359 0 0,2 47 331 0 0,-1 127 1472 0 0,-2-160-1479 0 0,-2-1 0 0 0,0 1 0 0 0,-1-1 0 0 0,-1 0 0 0 0,-1 0-1 0 0,-10 23 1 0 0,15-42-344 0 0,1 0 0 0 0,-1-1 0 0 0,0 1 0 0 0,0-1 0 0 0,1 1 0 0 0,-1-1 0 0 0,0 1 0 0 0,0-1 0 0 0,-1 1 0 0 0,1-1 0 0 0,0 0-1 0 0,0 0 1 0 0,-1 0 0 0 0,1 0 0 0 0,-1 0 0 0 0,1 0 0 0 0,-2 1 0 0 0,2-2-51 0 0,0 0-1 0 0,0 0 1 0 0,0 0-1 0 0,1 0 1 0 0,-1 0-1 0 0,0 0 1 0 0,0 0-1 0 0,0 0 1 0 0,0 0-1 0 0,1 0 1 0 0,-1-1-1 0 0,0 1 1 0 0,0 0-1 0 0,1-1 1 0 0,-1 1-1 0 0,0-1 1 0 0,0 1-1 0 0,1-1 1 0 0,-1 1-1 0 0,0-1 1 0 0,1 1-1 0 0,-1-1 1 0 0,1 0-1 0 0,-2 0 1 0 0,-1-3-288 0 0,1-1 0 0 0,-1 1 0 0 0,0-1 1 0 0,1 0-1 0 0,0 0 0 0 0,0 0 1 0 0,1 0-1 0 0,-1 0 0 0 0,0-7 1 0 0,-4-46-4683 0 0,4 20 820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2700 0 0,'0'0'7594'0'0,"6"0"-8306"0"0,-6 0 704 0 0,0 0 1 0 0,1 0-1 0 0,-1 0 0 0 0,0 0 1 0 0,0 1-1 0 0,1-1 0 0 0,-1 0 0 0 0,0 0 1 0 0,1 0-1 0 0,-1 1 0 0 0,0-1 0 0 0,0 0 1 0 0,0 0-1 0 0,1 1 0 0 0,-1-1 0 0 0,0 0 1 0 0,0 0-1 0 0,0 1 0 0 0,0-1 0 0 0,1 0 1 0 0,-1 1-1 0 0,0 0 0 0 0,5 52 574 0 0,-1 0 0 0 0,-6 74 0 0 0,0-8-36 0 0,62 485 1747 0 0,-34-409-1805 0 0,-23-173-402 0 0,0-1 0 0 0,1 0 0 0 0,1 0 1 0 0,1 0-1 0 0,0 0 0 0 0,17 33 0 0 0,-19-47-310 0 0,0-1 1 0 0,1 1-1 0 0,0-1 0 0 0,0 0 0 0 0,0 0 0 0 0,0-1 1 0 0,1 0-1 0 0,0 0 0 0 0,9 6 0 0 0,-8-7-458 0 0,0-1 0 0 0,0 1 1 0 0,1-1-1 0 0,-1 0 0 0 0,1-1 0 0 0,0 0 0 0 0,0 0 0 0 0,0-1 0 0 0,0 0 0 0 0,11 0 0 0 0,16-2-3311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 1 2568 0 0,'0'0'7033'0'0,"-1"9"-6760"0"0,-5 810 3550 0 0,10-771-3560 0 0,1 0 0 0 0,2 0-1 0 0,3-1 1 0 0,1 0 0 0 0,3-1-1 0 0,25 59 1 0 0,-28-79-246 0 0,1 0 0 0 0,2-1-1 0 0,1-1 1 0 0,0 0 0 0 0,2-1-1 0 0,1 0 1 0 0,0-2 0 0 0,2 0 0 0 0,1-1-1 0 0,0-1 1 0 0,47 32 0 0 0,-53-43-59 0 0,0 0 1 0 0,0-1 0 0 0,1-1-1 0 0,0 0 1 0 0,0-1-1 0 0,0-1 1 0 0,1 0 0 0 0,-1-1-1 0 0,1-1 1 0 0,0-1 0 0 0,0 0-1 0 0,0-1 1 0 0,0-1-1 0 0,-1-1 1 0 0,19-3 0 0 0,-11-1 14 0 0,-1 0 0 0 0,0-2 0 0 0,-1 0 0 0 0,0-2 0 0 0,0 0 0 0 0,0-1 1 0 0,-2-2-1 0 0,1 0 0 0 0,35-30 0 0 0,-36 25-5 0 0,0-1 0 0 0,-2-1 1 0 0,0 0-1 0 0,-1-1 0 0 0,-1-1 0 0 0,-1-1 0 0 0,-1 0 0 0 0,16-37 1 0 0,-24 48 30 0 0,-2-1 0 0 0,0 1 0 0 0,0-1 0 0 0,-1 0 1 0 0,-1 0-1 0 0,0 0 0 0 0,-1 0 0 0 0,0 0 1 0 0,-1 0-1 0 0,-1 0 0 0 0,0-1 0 0 0,0 1 0 0 0,-1 0 1 0 0,-1 1-1 0 0,-1-1 0 0 0,1 0 0 0 0,-2 1 1 0 0,0-1-1 0 0,-9-15 0 0 0,5 13-14 0 0,-1 1 0 0 0,-1 0 0 0 0,0 0 0 0 0,-1 1 0 0 0,0 0-1 0 0,-1 1 1 0 0,-1 0 0 0 0,1 2 0 0 0,-2-1 0 0 0,0 2 0 0 0,0 0 0 0 0,-1 0 0 0 0,1 2 0 0 0,-2 0 0 0 0,-16-5 0 0 0,0 2-99 0 0,0 2 1 0 0,0 2-1 0 0,-1 1 0 0 0,0 1 1 0 0,0 2-1 0 0,-65 4 1 0 0,79 0-11 0 0,0 1 0 0 0,0 1 1 0 0,1 0-1 0 0,0 1 0 0 0,0 2 0 0 0,0 0 0 0 0,0 1 1 0 0,1 0-1 0 0,1 2 0 0 0,-20 12 0 0 0,16-6-812 0 0,1 0 0 0 0,1 0 0 0 0,1 2 0 0 0,0 1 0 0 0,1 0 0 0 0,1 1 0 0 0,-24 39 0 0 0,0 11-3678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597 37 588 0 0,'0'0'6529'0'0,"-20"-5"-5323"0"0,-16-4-583 0 0,-1 1-1 0 0,1 2 1 0 0,-40-2-1 0 0,37 7 222 0 0,-1 2 0 0 0,-73 11 0 0 0,101-10-753 0 0,0 0-1 0 0,1 1 1 0 0,-1 1-1 0 0,1 0 1 0 0,0 0-1 0 0,0 1 1 0 0,0 0-1 0 0,1 1 1 0 0,0 1-1 0 0,0-1 1 0 0,1 2-1 0 0,-1-1 1 0 0,1 1-1 0 0,-9 11 1 0 0,14-14-72 0 0,1-1 0 0 0,-1 2 0 0 0,1-1 1 0 0,0 0-1 0 0,1 0 0 0 0,-1 1 0 0 0,1 0 1 0 0,0-1-1 0 0,0 1 0 0 0,1 0 0 0 0,0 0 0 0 0,0 0 1 0 0,0 0-1 0 0,1 0 0 0 0,-1 0 0 0 0,2 8 1 0 0,1-4-20 0 0,0 0 1 0 0,0 0 0 0 0,1 0 0 0 0,0-1 0 0 0,1 1-1 0 0,0-1 1 0 0,0 0 0 0 0,1 0 0 0 0,6 8-1 0 0,7 8-38 0 0,1-2-1 0 0,1 0 0 0 0,1-2 1 0 0,1 0-1 0 0,39 28 0 0 0,2-7-163 0 0,96 49 0 0 0,47 30 14 0 0,-200-116 257 0 0,0-1 1 0 0,0 1 0 0 0,0 0-1 0 0,-1 0 1 0 0,0 1 0 0 0,0-1-1 0 0,0 1 1 0 0,-1 0-1 0 0,1 1 1 0 0,-2-1 0 0 0,1 1-1 0 0,-1-1 1 0 0,5 14 0 0 0,-7-14 10 0 0,0 0 0 0 0,0 0 0 0 0,0 0 0 0 0,-1 1 0 0 0,0-1 0 0 0,0 0 0 0 0,-1 1 0 0 0,0-1 0 0 0,0 0 0 0 0,0 0 0 0 0,-1 0 0 0 0,0 0 1 0 0,0 0-1 0 0,0 0 0 0 0,-1-1 0 0 0,0 1 0 0 0,-4 5 0 0 0,-15 23 90 0 0,-1-1 1 0 0,-2-2-1 0 0,-33 34 1 0 0,-94 77-365 0 0,136-128 38 0 0,0-1 1 0 0,-35 21-1 0 0,1-14-1646 0 0,4-22-3886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109 16 3312 0 0,'0'0'11365'0'0,"2"-4"-11487"0"0,4-7-140 0 0,-1 13 141 0 0,1 31 154 0 0,-6 52 102 0 0,-8-19-78 0 0,-33 128 1 0 0,10-55 236 0 0,13-45-136 0 0,4 1 0 0 0,-2 123 0 0 0,16-175 39 0 0,2 1-1 0 0,2-1 0 0 0,1-1 1 0 0,3 1-1 0 0,1-1 1 0 0,2 0-1 0 0,25 61 1 0 0,-25-78-157 0 0,0-1 1 0 0,2-1 0 0 0,0 0-1 0 0,2-1 1 0 0,0-1-1 0 0,27 28 1 0 0,-33-39-64 0 0,2 0 1 0 0,0-1-1 0 0,0 0 0 0 0,0-1 1 0 0,1-1-1 0 0,0 0 0 0 0,0 0 1 0 0,1-1-1 0 0,0-1 1 0 0,0 0-1 0 0,1-1 0 0 0,-1 0 1 0 0,26 3-1 0 0,-13-5-198 0 0,1-1 0 0 0,-1-1 0 0 0,0-1 0 0 0,0-2 0 0 0,0-1 0 0 0,50-13 0 0 0,-38 5-1461 0 0,-1-1-1 0 0,-1-2 1 0 0,67-39-1 0 0,-74 35-1176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0 196 1748 0 0,'0'0'11257'0'0,"17"6"-10505"0"0,54 21-4 0 0,-64-25-637 0 0,-1-1 1 0 0,1 1 0 0 0,0-1-1 0 0,-1-1 1 0 0,1 1 0 0 0,0-1-1 0 0,0 0 1 0 0,-1-1-1 0 0,1 0 1 0 0,0 0 0 0 0,-1 0-1 0 0,1-1 1 0 0,-1 0 0 0 0,1 0-1 0 0,-1 0 1 0 0,10-6 0 0 0,18-5-9 0 0,548-130-651 0 0,-386 110-1952 0 0,1 11-3373 0 0,-152 18 2672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0 232 3172 0 0,'0'0'8522'0'0,"9"-9"-8187"0"0,18-16 109 0 0,1 0 0 0 0,2 3 0 0 0,0 0 1 0 0,1 2-1 0 0,42-21 0 0 0,-48 30-420 0 0,0 0-1 0 0,0 1 1 0 0,1 2 0 0 0,1 0-1 0 0,-1 2 1 0 0,1 1 0 0 0,1 1 0 0 0,35-1-1 0 0,-36 5-272 0 0,-1 1 0 0 0,1 2 0 0 0,-1 0 0 0 0,0 1 0 0 0,0 2-1 0 0,-1 1 1 0 0,1 1 0 0 0,-1 1 0 0 0,34 17 0 0 0,-57-25 238 0 0,-1 0 0 0 0,1 0 0 0 0,-1 0 0 0 0,1 0 0 0 0,-1 0 0 0 0,1 0 0 0 0,-1 0 0 0 0,0 1 0 0 0,1-1 0 0 0,-1 0 0 0 0,0 1 0 0 0,0-1 0 0 0,0 1 0 0 0,0 0 0 0 0,0-1 0 0 0,-1 1 0 0 0,1 0 0 0 0,0-1 0 0 0,-1 1 0 0 0,1 0 0 0 0,-1 0 0 0 0,0-1 0 0 0,1 3 0 0 0,-2-1 12 0 0,1 0 0 0 0,-1 1 1 0 0,1-1-1 0 0,-1 0 0 0 0,0 0 0 0 0,0 0 0 0 0,-1 0 0 0 0,1-1 0 0 0,-1 1 0 0 0,1 0 1 0 0,-1-1-1 0 0,-3 5 0 0 0,-8 7 47 0 0,0 0 1 0 0,-2-1 0 0 0,-25 20-1 0 0,24-21-89 0 0,-92 74 8 0 0,11-11 895 0 0,-125 127 0 0 0,220-199-805 0 0,0-1 1 0 0,0 0 0 0 0,0 1 0 0 0,0-1 0 0 0,0 1 0 0 0,0 0 0 0 0,1 0 0 0 0,-1-1-1 0 0,-1 6 1 0 0,3-7-47 0 0,0 0-1 0 0,0 0 0 0 0,0-1 1 0 0,0 1-1 0 0,0 0 1 0 0,1 0-1 0 0,-1 0 0 0 0,0-1 1 0 0,0 1-1 0 0,1 0 0 0 0,-1 0 1 0 0,0-1-1 0 0,1 1 1 0 0,-1 0-1 0 0,1-1 0 0 0,-1 1 1 0 0,1 0-1 0 0,-1-1 0 0 0,1 1 1 0 0,-1-1-1 0 0,1 1 1 0 0,0 0-1 0 0,-1-1 0 0 0,1 0 1 0 0,0 1-1 0 0,-1-1 0 0 0,1 1 1 0 0,0-1-1 0 0,0 0 1 0 0,-1 0-1 0 0,1 1 0 0 0,0-1 1 0 0,0 0-1 0 0,0 0 0 0 0,-1 0 1 0 0,1 0-1 0 0,0 0 1 0 0,0 0-1 0 0,0 0 0 0 0,1 0 1 0 0,25 2 62 0 0,1 0 0 0 0,0-2 1 0 0,-1-1-1 0 0,32-5 0 0 0,110-27-704 0 0,-120 22 234 0 0,-10 4-405 0 0,31-7-1022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6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10197 0 0,'0'0'7885'0'0,"2"100"-7881"0"0,-2-79-4 0 0,0 1-88 0 0,0-4-48 0 0,0-2-484 0 0,0-5-305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9:21.24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 8 352 0 0,'0'0'11955'0'0,"-18"-8"-10841"0"0,21 25-1163 0 0,0 0 1 0 0,1-1 0 0 0,1 1 0 0 0,1-1-1 0 0,0 0 1 0 0,1 0 0 0 0,0-1 0 0 0,13 18-1 0 0,-1 4-67 0 0,30 54 37 0 0,-22-42-13 0 0,32 77 0 0 0,202 477 587 0 0,-169-394 17 0 0,-57-122-231 0 0,4-2 1 0 0,77 124 0 0 0,89 141 204 0 0,-57-90-590 0 0,-148-260 106 0 0,0 0-1 0 0,0 1 0 0 0,0-1 1 0 0,0 0-1 0 0,0 0 0 0 0,0 0 1 0 0,0 1-1 0 0,1-1 0 0 0,-1 0 1 0 0,0 0-1 0 0,0 0 0 0 0,0 1 1 0 0,0-1-1 0 0,0 0 0 0 0,0 0 1 0 0,1 0-1 0 0,-1 0 0 0 0,0 1 1 0 0,0-1-1 0 0,0 0 0 0 0,0 0 1 0 0,1 0-1 0 0,-1 0 0 0 0,0 0 1 0 0,0 0-1 0 0,0 1 0 0 0,1-1 1 0 0,-1 0-1 0 0,0 0 0 0 0,0 0 1 0 0,0 0-1 0 0,1 0 0 0 0,-1 0 1 0 0,0 0-1 0 0,0 0 0 0 0,1 0 1 0 0,-1 0-1 0 0,0 0 0 0 0,0 0 1 0 0,0 0-1 0 0,1 0 0 0 0,-1 0 1 0 0,0 0-1 0 0,0-1 0 0 0,0 1 1 0 0,1 0-1 0 0,-1 0 0 0 0,0 0 1 0 0,0 0-1 0 0,0 0 0 0 0,1 0 1 0 0,-1-1-1 0 0,6-17-83 0 0,0-52-207 0 0,-3 21 305 0 0,73-307-377 0 0,-27 145 542 0 0,-38 168-162 0 0,1 2-1 0 0,2 0 0 0 0,2 0 1 0 0,27-48-1 0 0,99-149 200 0 0,-3 6 109 0 0,-69 106-239 0 0,-37 71-199 0 0,-2-3-1 0 0,44-113 0 0 0,-64 133 72 0 0,-7 23 40 0 0,0 1 1 0 0,1 0-1 0 0,0 0 1 0 0,1 0-1 0 0,1 0 1 0 0,9-14-1 0 0,101-132-387 0 0,-114 157 472 0 0,0-1 0 0 0,-1 0-1 0 0,1 0 1 0 0,-1 0 0 0 0,0-1-1 0 0,0 1 1 0 0,0 0 0 0 0,1-10 1331 0 0,-4 18-1471 0 0,0 0 0 0 0,-1 0 0 0 0,2 0 0 0 0,-1 0 0 0 0,0 1 0 0 0,1-1 0 0 0,0 0 0 0 0,0 1 0 0 0,0 5 0 0 0,0-8 46 0 0,2 61 132 0 0,3 0 1 0 0,25 119-1 0 0,51 119 386 0 0,-12-50-402 0 0,64 427 456 0 0,-121-610-712 0 0,23 74 188 0 0,0 7 489 0 0,-24-90-485 0 0,-9-59 152 0 0,10-41-112 0 0,-3 12-96 0 0,1 0 0 0 0,1 1-1 0 0,1 0 1 0 0,2 0 0 0 0,32-47 0 0 0,104-121 205 0 0,-77 107-186 0 0,56-74-310 0 0,155-258 0 0 0,-109 139-90 0 0,-139 234 294 0 0,2 1 0 0 0,2 1 0 0 0,67-58 0 0 0,-102 100 89 0 0,5-5 28 0 0,1 0 0 0 0,-1-1 0 0 0,-1 0-1 0 0,15-20 1 0 0,-15 115 276 0 0,40 614-4 0 0,-39-545 59 0 0,22 210 143 0 0,-7-62-322 0 0,-24-268-98 0 0,-6 47 0 0 0,0 8 39 0 0,6-103-129 0 0,2 0 0 0 0,-1 0 0 0 0,2 0 1 0 0,0 0-1 0 0,0 0 0 0 0,2 1 0 0 0,-1 0 1 0 0,2 0-1 0 0,0 1 0 0 0,0-1 0 0 0,10-11 1 0 0,116-140-79 0 0,-112 140 103 0 0,128-149 218 0 0,312-332-250 0 0,-368 416 31 0 0,119-122-51 0 0,-101 97-55 0 0,-98 100 69 0 0,-8 8 0 0 0,0-1 0 0 0,1 1 0 0 0,0 1 0 0 0,0-1-1 0 0,0 1 1 0 0,1 0 0 0 0,0 1 0 0 0,0-1 0 0 0,10-4-1 0 0,-14 60 1000 0 0,52 426-729 0 0,-53-462-241 0 0,7 88 77 0 0,-4 1 1 0 0,-14 171-1 0 0,8-257-166 0 0,-8 45-221 0 0,-2 10 264 0 0,13-79 13 0 0,-1 0 0 0 0,1 1 0 0 0,0-1-1 0 0,0 1 1 0 0,0-1 0 0 0,7-9 0 0 0,1-5 39 0 0,-1 1-39 0 0,1 0-1 0 0,0 1 1 0 0,1 1 0 0 0,1 0 0 0 0,1 0-1 0 0,0 1 1 0 0,1 1 0 0 0,1 0-1 0 0,0 1 1 0 0,32-21 0 0 0,94-70-37 0 0,-65 51-36 0 0,-2-4-1 0 0,93-92 1 0 0,-98 80-108 0 0,-59 113 237 0 0,-9 20 150 0 0,-2 1 0 0 0,-12 84 0 0 0,-2 30 296 0 0,11-107-372 0 0,1-34-96 0 0,2 1 0 0 0,6 67 0 0 0,-5-103-16 0 0,0 1 0 0 0,0-1-1 0 0,1 1 1 0 0,-1-1 0 0 0,1 0-1 0 0,0 1 1 0 0,0-1 0 0 0,0 0-1 0 0,0 1 1 0 0,0-1 0 0 0,0 0-1 0 0,3 4 1 0 0,-3-6 1 0 0,0 0-1 0 0,0 1 1 0 0,0-1-1 0 0,0 0 1 0 0,0 1-1 0 0,0-1 1 0 0,0 0-1 0 0,0 0 1 0 0,0 0-1 0 0,0 0 1 0 0,1 0-1 0 0,-1 0 0 0 0,0 0 1 0 0,0 0-1 0 0,0 0 1 0 0,0-1-1 0 0,0 1 1 0 0,0 0-1 0 0,0-1 1 0 0,0 1-1 0 0,0-1 1 0 0,0 1-1 0 0,0-1 1 0 0,0 1-1 0 0,0-1 1 0 0,-1 0-1 0 0,1 1 1 0 0,1-2-1 0 0,69-39 24 0 0,2 3 0 0 0,120-44 0 0 0,-10 5-142 0 0,-170 70 109 0 0,-1-1 1 0 0,1 0 0 0 0,-2-1 0 0 0,1 0 0 0 0,-1-1 0 0 0,14-17-1 0 0,40-32-9 0 0,-49 47-3 0 0,-9 6 7 0 0,0 0-1 0 0,0 0 0 0 0,1 1 0 0 0,0 0 0 0 0,-1 1 0 0 0,2 0 0 0 0,-1 0 0 0 0,0 1 0 0 0,1 0 0 0 0,0 0 0 0 0,14-2 148 0 0,-23 39 427 0 0,-10 128-5 0 0,10 84-592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661 91 652 0 0,'0'0'8977'0'0,"1"-5"-8561"0"0,4-53 2498 0 0,-5 57-2898 0 0,0 0 1 0 0,0 1-1 0 0,0-1 1 0 0,0 0-1 0 0,0 0 1 0 0,0 0 0 0 0,0 0-1 0 0,0 0 1 0 0,-1 0-1 0 0,1 0 1 0 0,0 1 0 0 0,-1-1-1 0 0,1 0 1 0 0,0 0-1 0 0,-1 0 1 0 0,1 1-1 0 0,-1-1 1 0 0,1 0 0 0 0,-1 1-1 0 0,0-1 1 0 0,1 0-1 0 0,-1 1 1 0 0,-1-2 0 0 0,-13-1-55 0 0,-1 1 0 0 0,-1 0 0 0 0,1 1 0 0 0,0 1 1 0 0,0 1-1 0 0,0 0 0 0 0,0 1 0 0 0,0 0 0 0 0,0 1 0 0 0,-15 6 1 0 0,-23 9-31 0 0,-74 34 0 0 0,-13 16-27 0 0,121-56-15 0 0,0 0-1 0 0,1 1 1 0 0,1 1 0 0 0,-30 28 0 0 0,46-40 96 0 0,1 0 0 0 0,-1 0 0 0 0,0 0-1 0 0,1 0 1 0 0,-1 1 0 0 0,1-1 0 0 0,-1 1 0 0 0,1-1 0 0 0,0 1-1 0 0,0-1 1 0 0,1 1 0 0 0,-1-1 0 0 0,0 1 0 0 0,1 0 0 0 0,-1-1-1 0 0,1 1 1 0 0,0 0 0 0 0,0 0 0 0 0,0-1 0 0 0,0 1 0 0 0,1 0-1 0 0,-1 0 1 0 0,1-1 0 0 0,0 1 0 0 0,-1-1 0 0 0,1 1 0 0 0,0 0-1 0 0,1-1 1 0 0,-1 0 0 0 0,0 1 0 0 0,1-1 0 0 0,-1 0 0 0 0,1 1-1 0 0,0-1 1 0 0,0 0 0 0 0,0 0 0 0 0,4 3 0 0 0,8 8-65 0 0,1-1 0 0 0,1 0 0 0 0,0-1 0 0 0,22 11 0 0 0,-19-11 20 0 0,13 9 7 0 0,6 1-36 0 0,-2 3-1 0 0,0 1 1 0 0,34 31-1 0 0,-61-48 111 0 0,-1 1-1 0 0,0 0 0 0 0,0 0 0 0 0,-1 0 1 0 0,0 1-1 0 0,0 0 0 0 0,-1 0 0 0 0,-1 1 1 0 0,0-1-1 0 0,0 1 0 0 0,-1 1 0 0 0,0-1 0 0 0,-1 1 1 0 0,-1-1-1 0 0,0 1 0 0 0,1 13 0 0 0,-3-13 134 0 0,0 0 0 0 0,-1 1-1 0 0,-1-1 1 0 0,0 0 0 0 0,-1 0 0 0 0,0 0-1 0 0,-1-1 1 0 0,0 1 0 0 0,-6 12-1 0 0,-8 10 291 0 0,-35 49 0 0 0,36-58-355 0 0,10-16-127 0 0,1-1 1 0 0,-1 0-1 0 0,-1 0 1 0 0,1 0-1 0 0,-2-1 1 0 0,1-1-1 0 0,-1 1 1 0 0,1-1-1 0 0,-2-1 1 0 0,1 0-1 0 0,-1 0 1 0 0,1-1-1 0 0,-19 6 1 0 0,15-7-465 0 0,1 0 1 0 0,0 0 0 0 0,-1-2 0 0 0,1 1 0 0 0,-1-2-1 0 0,-24-1 1 0 0,35 1 259 0 0,0 0 0 0 0,0-1 1 0 0,0 1-1 0 0,0 0 0 0 0,0-1 0 0 0,0 0 0 0 0,0 1 0 0 0,0-1 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298 315 12 0 0,'0'0'12387'0'0,"4"2"-12249"0"0,2 0-107 0 0,1 0-1 0 0,0 0 1 0 0,0 0-1 0 0,0-1 1 0 0,0 0-1 0 0,0 0 1 0 0,0 0 0 0 0,0-1-1 0 0,0 0 1 0 0,0-1-1 0 0,0 0 1 0 0,0 0-1 0 0,0 0 1 0 0,0-1-1 0 0,-1 0 1 0 0,1 0-1 0 0,0-1 1 0 0,8-4 0 0 0,19-10-102 0 0,0-1 0 0 0,34-23 0 0 0,-60 36 91 0 0,10-7 86 0 0,0-1 0 0 0,31-30-1 0 0,-44 39-111 0 0,-1 0 0 0 0,0-1-1 0 0,0 1 1 0 0,0-1 0 0 0,0 0 0 0 0,-1-1-1 0 0,0 1 1 0 0,0 0 0 0 0,0-1 0 0 0,-1 0-1 0 0,0 0 1 0 0,0 1 0 0 0,0-1-1 0 0,-1 0 1 0 0,1-9 0 0 0,-3 13-7 0 0,1-1-1 0 0,-1 1 1 0 0,0 0 0 0 0,0-1-1 0 0,0 1 1 0 0,0 0 0 0 0,0 0-1 0 0,0 0 1 0 0,-1 0 0 0 0,1 0 0 0 0,-1 0-1 0 0,0 0 1 0 0,1 1 0 0 0,-1-1-1 0 0,0 0 1 0 0,0 1 0 0 0,0-1-1 0 0,0 1 1 0 0,0 0 0 0 0,0 0 0 0 0,0 0-1 0 0,-1 0 1 0 0,1 0 0 0 0,0 0-1 0 0,-5 0 1 0 0,-63-14-302 0 0,38 11 180 0 0,-1 2 1 0 0,1 1-1 0 0,0 2 0 0 0,-1 1 0 0 0,1 1 1 0 0,0 2-1 0 0,0 1 0 0 0,0 2 0 0 0,-36 14 1 0 0,53-17 177 0 0,1 2 0 0 0,-1-1 0 0 0,1 2 1 0 0,1 0-1 0 0,-1 1 0 0 0,1 0 1 0 0,1 1-1 0 0,0 0 0 0 0,0 1 0 0 0,1 1 1 0 0,1 0-1 0 0,0 0 0 0 0,0 1 0 0 0,1 0 1 0 0,1 0-1 0 0,0 1 0 0 0,1 1 1 0 0,1-1-1 0 0,0 1 0 0 0,-7 27 0 0 0,9-26 20 0 0,1 1 0 0 0,1-1 0 0 0,0 1 0 0 0,1 0 0 0 0,1 0 0 0 0,1 0 0 0 0,0-1 0 0 0,1 1 0 0 0,1 0 0 0 0,1-1 0 0 0,0 0 0 0 0,1 0 0 0 0,1 0 0 0 0,14 29 0 0 0,-10-28-44 0 0,2 1-1 0 0,0-2 0 0 0,0 0 0 0 0,1 0 1 0 0,1-1-1 0 0,1-1 0 0 0,0-1 0 0 0,1 0 1 0 0,0 0-1 0 0,1-2 0 0 0,1 0 0 0 0,18 8 1 0 0,-6-4-37 0 0,1-2 1 0 0,1-1-1 0 0,0-2 1 0 0,1-1-1 0 0,0-1 1 0 0,53 5-1 0 0,-63-11-356 0 0,1-1 0 0 0,-1-1 0 0 0,1-1 0 0 0,-1-1 0 0 0,0-2-1 0 0,0 0 1 0 0,0-1 0 0 0,0-1 0 0 0,-1-1 0 0 0,29-14 0 0 0,30-21-4096 0 0,-35 9 1793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23.35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419 519 1436 0 0,'0'0'10056'0'0,"-3"-14"-9307"0"0,-11-46-127 0 0,3 34 526 0 0,-1 20-374 0 0,11 7-804 0 0,0-1 0 0 0,0 1 0 0 0,0-1 0 0 0,1 1 0 0 0,-1 0 0 0 0,0-1 0 0 0,0 1 0 0 0,0 0 0 0 0,0 0 0 0 0,1-1 0 0 0,-1 1 0 0 0,0 0 0 0 0,1 0 0 0 0,-1 0 0 0 0,1 0 0 0 0,-1 0 0 0 0,1 0 0 0 0,-1 0 0 0 0,1 0 0 0 0,0 0 0 0 0,-1 0 0 0 0,1 0 0 0 0,0 1 0 0 0,0 1 0 0 0,-4 50-238 0 0,7 105 1 0 0,2-38 701 0 0,-19 264 1420 0 0,-69 426 0 0 0,78-779-1805 0 0,3-2 13 0 0,-2 0 0 0 0,-1 0 0 0 0,-1-1 0 0 0,-2 0 0 0 0,-1 0-1 0 0,-16 36 1 0 0,24-62-66 0 0,0 0 0 0 0,0 1 1 0 0,0-1-1 0 0,-1 0 0 0 0,1 1 0 0 0,-1-1 0 0 0,1 0 0 0 0,-1 0 0 0 0,0 0 0 0 0,0 0 0 0 0,0 0 0 0 0,0-1 0 0 0,0 1 0 0 0,0-1 0 0 0,0 1 1 0 0,0-1-1 0 0,-1 0 0 0 0,1 0 0 0 0,-1 1 0 0 0,1-2 0 0 0,-1 1 0 0 0,1 0 0 0 0,-1-1 0 0 0,1 1 0 0 0,-1-1 0 0 0,0 0 0 0 0,1 1 0 0 0,-1-1 1 0 0,0-1-1 0 0,1 1 0 0 0,-1 0 0 0 0,1-1 0 0 0,-1 1 0 0 0,0-1 0 0 0,1 0 0 0 0,-1 0 0 0 0,1 0 0 0 0,0 0 0 0 0,-1 0 0 0 0,1 0 0 0 0,0-1 1 0 0,-4-2-1 0 0,-3-3-109 0 0,0-1 0 0 0,1 0 0 0 0,0 0 0 0 0,0-1 0 0 0,1 0 1 0 0,0 0-1 0 0,0-1 0 0 0,-7-14 0 0 0,8 10 72 0 0,1 0-1 0 0,0-1 1 0 0,0 0-1 0 0,2 0 1 0 0,0 0-1 0 0,0 0 1 0 0,1-1-1 0 0,1 1 1 0 0,1-1-1 0 0,0 1 1 0 0,2-1-1 0 0,-1 1 1 0 0,2 0-1 0 0,7-30 1 0 0,8-11 25 0 0,3 0-1 0 0,41-82 1 0 0,-43 99-40 0 0,250-591-2281 0 0,-230 534 1922 0 0,0 3-96 0 0,56-95 0 0 0,-66 140 522 0 0,1 0 0 0 0,3 2 1 0 0,57-62-1 0 0,-86 103 45 0 0,1 1 0 0 0,0-1 1 0 0,-1 1-1 0 0,1 0 0 0 0,0 1 0 0 0,1-1 0 0 0,-1 1 1 0 0,1 0-1 0 0,-1 1 0 0 0,1-1 0 0 0,0 1 1 0 0,0 0-1 0 0,0 0 0 0 0,0 1 0 0 0,1 0 1 0 0,-1 0-1 0 0,0 0 0 0 0,0 1 0 0 0,10 1 0 0 0,-9 0-5 0 0,0 0-1 0 0,0 1 1 0 0,0 0-1 0 0,-1 0 0 0 0,1 1 1 0 0,0 0-1 0 0,-1 0 0 0 0,0 1 1 0 0,0 0-1 0 0,0 0 0 0 0,0 0 1 0 0,0 1-1 0 0,-1-1 1 0 0,0 1-1 0 0,0 1 0 0 0,8 10 1 0 0,2 6-8 0 0,-2 0-1 0 0,0 2 1 0 0,-1-1 0 0 0,-1 1 0 0 0,-1 1 0 0 0,-1 0 0 0 0,-2 1 0 0 0,7 34 0 0 0,-7-19-56 0 0,-2 0 1 0 0,-2 1-1 0 0,-2-1 1 0 0,-6 68-1 0 0,3-97 90 0 0,-1 0 1 0 0,0 0-1 0 0,0 0 0 0 0,-2 0 0 0 0,1-1 1 0 0,-1 1-1 0 0,-1-1 0 0 0,0-1 0 0 0,-1 1 1 0 0,0-1-1 0 0,0 0 0 0 0,-1-1 0 0 0,-1 1 1 0 0,1-2-1 0 0,-1 1 0 0 0,-1-1 0 0 0,0-1 1 0 0,0 1-1 0 0,0-2 0 0 0,-1 1 0 0 0,0-2 1 0 0,-15 7-1 0 0,12-6-117 0 0,-1 0 0 0 0,0-1-1 0 0,0-1 1 0 0,0 0 0 0 0,0-1 0 0 0,0-1 0 0 0,-1 0-1 0 0,1-1 1 0 0,-1-1 0 0 0,0 0 0 0 0,1-1 0 0 0,-1-1-1 0 0,1-1 1 0 0,0 0 0 0 0,0 0 0 0 0,0-2 0 0 0,-20-8-1 0 0,31 11-37 0 0,1 1 17 0 0,0 0 1 0 0,0 0-1 0 0,0-1 1 0 0,0 1 0 0 0,0-1-1 0 0,0 0 1 0 0,1 0-1 0 0,-1 0 1 0 0,1 0-1 0 0,-1 0 1 0 0,1 0 0 0 0,0-1-1 0 0,-1 0 1 0 0,1 1-1 0 0,0-1 1 0 0,-1-3-1 0 0,4 5 21 0 0,-1 0 0 0 0,1 0 0 0 0,0 0 0 0 0,0 0 0 0 0,-1 1 0 0 0,1-1 0 0 0,0 0 0 0 0,0 0 0 0 0,0 1 0 0 0,0-1 0 0 0,0 0 0 0 0,0 1 0 0 0,0-1 0 0 0,0 1 0 0 0,0-1 0 0 0,0 1 0 0 0,1-1 0 0 0,-1 1 0 0 0,0 0 0 0 0,0 0 0 0 0,0 0 0 0 0,2 0 0 0 0,30-6-163 0 0,-32 6 194 0 0,208-11-740 0 0,-25 3 553 0 0,68-25 156 0 0,-217 26 47 0 0,-1-2 0 0 0,0-1 0 0 0,0-2 0 0 0,-1-1 0 0 0,36-20 0 0 0,-26 10-7 0 0,11-5 97 0 0,-1-3-1 0 0,-2-1 1 0 0,-1-3 0 0 0,71-64-1 0 0,-116 94-106 0 0,0-1 0 0 0,0 0 0 0 0,-1 0 0 0 0,1 0 0 0 0,-1-1-1 0 0,-1 1 1 0 0,1-1 0 0 0,-1 0 0 0 0,0 0 0 0 0,-1 0 0 0 0,0-1 0 0 0,0 1-1 0 0,2-15 1 0 0,-4 19-15 0 0,0 0-1 0 0,0 1 0 0 0,0-1 0 0 0,-1 0 0 0 0,1 0 1 0 0,-1 0-1 0 0,1 1 0 0 0,-1-1 0 0 0,0 0 1 0 0,0 1-1 0 0,0-1 0 0 0,-1 0 0 0 0,1 1 1 0 0,-1 0-1 0 0,1-1 0 0 0,-3-2 0 0 0,1 3 22 0 0,0-1 0 0 0,0 1 0 0 0,0 0 0 0 0,-1 0 0 0 0,1 0 1 0 0,0 0-1 0 0,-1 1 0 0 0,1-1 0 0 0,-1 1 0 0 0,0 0 0 0 0,1 0 0 0 0,-1 0 0 0 0,0 0 0 0 0,0 1 0 0 0,-4-1 0 0 0,7 2 16 0 0,-1-1 0 0 0,0 0 0 0 0,1 0 0 0 0,-1 1 0 0 0,1-1 0 0 0,-1 1 0 0 0,1-1 0 0 0,-1 1 1 0 0,1 0-1 0 0,-1 0 0 0 0,1-1 0 0 0,0 1 0 0 0,-1 0 0 0 0,1 0 0 0 0,0 0 0 0 0,0 1 0 0 0,0-1 0 0 0,-1 0 0 0 0,1 0 0 0 0,1 1 1 0 0,-1-1-1 0 0,0 0 0 0 0,0 1 0 0 0,0-1 0 0 0,1 1 0 0 0,-1-1 0 0 0,1 1 0 0 0,-1-1 0 0 0,1 1 0 0 0,-1 2 0 0 0,-9 55 500 0 0,10-51-459 0 0,-9 133 1149 0 0,11 158 0 0 0,0-260-1050 0 0,1 0 0 0 0,16 71 0 0 0,-16-97-122 0 0,1 0 1 0 0,0 0-1 0 0,1-1 1 0 0,0 1-1 0 0,1-1 1 0 0,0 0-1 0 0,1-1 1 0 0,0 1-1 0 0,1-1 1 0 0,1-1-1 0 0,16 18 1 0 0,-21-25-25 0 0,-1 0 0 0 0,0 0 0 0 0,1 0 0 0 0,0 0 0 0 0,0-1 0 0 0,-1 0 0 0 0,1 0 0 0 0,1 0 0 0 0,-1 0 0 0 0,0-1 0 0 0,0 1 0 0 0,1-1 0 0 0,-1 0 0 0 0,0-1 0 0 0,1 1 1 0 0,-1-1-1 0 0,1 0 0 0 0,-1 0 0 0 0,1 0 0 0 0,-1 0 0 0 0,1-1 0 0 0,-1 0 0 0 0,1 0 0 0 0,-1 0 0 0 0,0 0 0 0 0,8-4 0 0 0,-5 1-11 0 0,0-1 0 0 0,-1 0 0 0 0,0 0 0 0 0,1-1 0 0 0,-1 1 0 0 0,-1-1 0 0 0,1-1 0 0 0,-1 1 0 0 0,-1-1 0 0 0,1 0 0 0 0,-1 0 0 0 0,0 0 0 0 0,5-14 0 0 0,10-34-607 0 0,23-103-1 0 0,-29 97-477 0 0,26-70-1 0 0,42-62-643 0 0,-81 193 1745 0 0,0 0 1 0 0,0 1-1 0 0,1-1 1 0 0,-1 0-1 0 0,0 0 1 0 0,0 1-1 0 0,0-1 0 0 0,0 0 1 0 0,1 0-1 0 0,-1 1 1 0 0,0-1-1 0 0,0 0 1 0 0,0 0-1 0 0,1 0 1 0 0,-1 1-1 0 0,0-1 1 0 0,0 0-1 0 0,1 0 1 0 0,-1 0-1 0 0,0 0 1 0 0,0 0-1 0 0,1 0 1 0 0,-1 0-1 0 0,0 1 0 0 0,1-1 1 0 0,-1 0-1 0 0,0 0 1 0 0,0 0-1 0 0,1 0 1 0 0,-1 0-1 0 0,0 0 1 0 0,1 0-1 0 0,-1 0 1 0 0,0-1-1 0 0,0 1 1 0 0,1 0-1 0 0,-1 0 1 0 0,0 0-1 0 0,1 0 1 0 0,-1 0-1 0 0,0 0 0 0 0,0 0 1 0 0,1-1-1 0 0,-1 1 1 0 0,0 0-1 0 0,0 0 1 0 0,0 0-1 0 0,1-1 1 0 0,-1 1-1 0 0,0 0 1 0 0,0 0-1 0 0,0-1 1 0 0,0 1-1 0 0,1 0 1 0 0,-1 0-1 0 0,0-1 1 0 0,0 1-1 0 0,0 0 0 0 0,0 0 1 0 0,0-1-1 0 0,0 0 1 0 0,7 22 530 0 0,-3 5-301 0 0,0 0 1 0 0,-3 0 0 0 0,0 0 0 0 0,-4 41-1 0 0,-22 107 445 0 0,1-14-455 0 0,22-140-233 0 0,-2 18-14 0 0,2 0 0 0 0,2 37 1 0 0,1-66 23 0 0,-1-1 0 0 0,1 1 0 0 0,1-1 0 0 0,-1 1 0 0 0,2-1 0 0 0,-1 0 0 0 0,1 0 0 0 0,0 0 0 0 0,0 0 0 0 0,1-1 0 0 0,0 1 0 0 0,1-1 0 0 0,0 0 0 0 0,10 12 0 0 0,-11-16-3 0 0,-1-1 0 0 0,1 1 0 0 0,0-1 0 0 0,0 0 0 0 0,0 0 0 0 0,0 0 0 0 0,0 0 0 0 0,0-1 0 0 0,0 1 0 0 0,0-1 0 0 0,1-1 0 0 0,-1 1 0 0 0,1 0 0 0 0,-1-1 0 0 0,0 0 0 0 0,1 0 0 0 0,-1 0-1 0 0,1-1 1 0 0,-1 1 0 0 0,0-1 0 0 0,1 0 0 0 0,-1 0 0 0 0,6-3 0 0 0,10-4 19 0 0,-1 0-1 0 0,-1-2 0 0 0,29-18 1 0 0,-37 21-31 0 0,88-59-282 0 0,-2-4 0 0 0,-3-5 1 0 0,103-108-1 0 0,-95 76-340 0 0,-5-4 1 0 0,101-155-1 0 0,-195 264 626 0 0,42-65-88 0 0,48-94 1 0 0,-82 142 51 0 0,-1 0-1 0 0,-1-1 1 0 0,-1-1 0 0 0,-1 1-1 0 0,-1-1 1 0 0,-1 0 0 0 0,0 0-1 0 0,-2 0 1 0 0,0 0-1 0 0,-2-27 1 0 0,-1 41-2 0 0,0 1-1 0 0,-1-1 0 0 0,0 1 1 0 0,0-1-1 0 0,0 1 1 0 0,-1-1-1 0 0,0 1 1 0 0,0 0-1 0 0,-1 0 1 0 0,0 1-1 0 0,0-1 1 0 0,0 1-1 0 0,0 0 1 0 0,-1 0-1 0 0,0 0 0 0 0,0 1 1 0 0,0-1-1 0 0,-1 1 1 0 0,0 0-1 0 0,1 1 1 0 0,-1-1-1 0 0,0 1 1 0 0,-1 1-1 0 0,1-1 1 0 0,-7-1-1 0 0,3 1 120 0 0,-1 0 1 0 0,1 0-1 0 0,-1 1 0 0 0,1 1 1 0 0,-1 0-1 0 0,0 0 0 0 0,0 1 1 0 0,1 0-1 0 0,-1 1 0 0 0,0 0 1 0 0,1 1-1 0 0,-1 0 0 0 0,1 1 1 0 0,-1 0-1 0 0,-12 6 0 0 0,2 3 97 0 0,1 1 1 0 0,1 1-1 0 0,0 0 0 0 0,1 2 0 0 0,1 0 0 0 0,0 1 0 0 0,1 0 0 0 0,1 1 0 0 0,1 1 0 0 0,0 1 0 0 0,2 0 0 0 0,0 0 0 0 0,-10 24 0 0 0,-1 9 98 0 0,2 2-1 0 0,3 0 1 0 0,2 0-1 0 0,-11 69 1 0 0,18-73-84 0 0,2 0 0 0 0,3 1 1 0 0,1-1-1 0 0,3 1 0 0 0,3-1 0 0 0,11 72 0 0 0,-9-97-101 0 0,1-1 0 0 0,1-1 0 0 0,1 1 0 0 0,1-1-1 0 0,1 0 1 0 0,2-1 0 0 0,0 0 0 0 0,1-1 0 0 0,1-1 0 0 0,1 0-1 0 0,1-1 1 0 0,1 0 0 0 0,1-1 0 0 0,35 28 0 0 0,-37-35-109 0 0,1 0 1 0 0,1-1-1 0 0,0-1 0 0 0,0-1 1 0 0,1-1-1 0 0,0 0 1 0 0,1-1-1 0 0,-1-1 1 0 0,1-1-1 0 0,30 3 1 0 0,-37-7-253 0 0,1 0 0 0 0,-1-1 0 0 0,0 0 1 0 0,1-2-1 0 0,-1 1 0 0 0,0-2 0 0 0,18-4 1 0 0,-20 3-457 0 0,-1 0 1 0 0,0 0 0 0 0,-1-1 0 0 0,1 0 0 0 0,-1-1-1 0 0,0 0 1 0 0,0 0 0 0 0,-1-1 0 0 0,15-15-1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2700 0 0,'0'0'7594'0'0,"6"0"-8306"0"0,-6 0 704 0 0,0 0 1 0 0,1 0-1 0 0,-1 0 0 0 0,0 0 1 0 0,0 1-1 0 0,1-1 0 0 0,-1 0 0 0 0,0 0 1 0 0,1 0-1 0 0,-1 1 0 0 0,0-1 0 0 0,0 0 1 0 0,0 0-1 0 0,1 1 0 0 0,-1-1 0 0 0,0 0 1 0 0,0 0-1 0 0,0 1 0 0 0,0-1 0 0 0,1 0 1 0 0,-1 1-1 0 0,0 0 0 0 0,5 52 574 0 0,-1 0 0 0 0,-6 74 0 0 0,0-8-36 0 0,62 485 1747 0 0,-34-409-1805 0 0,-23-173-402 0 0,0-1 0 0 0,1 0 0 0 0,1 0 1 0 0,1 0-1 0 0,0 0 0 0 0,17 33 0 0 0,-19-47-310 0 0,0-1 1 0 0,1 1-1 0 0,0-1 0 0 0,0 0 0 0 0,0 0 0 0 0,0-1 1 0 0,1 0-1 0 0,0 0 0 0 0,9 6 0 0 0,-8-7-458 0 0,0-1 0 0 0,0 1 1 0 0,1-1-1 0 0,-1 0 0 0 0,1-1 0 0 0,0 0 0 0 0,0 0 0 0 0,0-1 0 0 0,0 0 0 0 0,11 0 0 0 0,16-2-3311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 1 2568 0 0,'0'0'7033'0'0,"-1"9"-6760"0"0,-5 810 3550 0 0,10-771-3560 0 0,1 0 0 0 0,2 0-1 0 0,3-1 1 0 0,1 0 0 0 0,3-1-1 0 0,25 59 1 0 0,-28-79-246 0 0,1 0 0 0 0,2-1-1 0 0,1-1 1 0 0,0 0 0 0 0,2-1-1 0 0,1 0 1 0 0,0-2 0 0 0,2 0 0 0 0,1-1-1 0 0,0-1 1 0 0,47 32 0 0 0,-53-43-59 0 0,0 0 1 0 0,0-1 0 0 0,1-1-1 0 0,0 0 1 0 0,0-1-1 0 0,0-1 1 0 0,1 0 0 0 0,-1-1-1 0 0,1-1 1 0 0,0-1 0 0 0,0 0-1 0 0,0-1 1 0 0,0-1-1 0 0,-1-1 1 0 0,19-3 0 0 0,-11-1 14 0 0,-1 0 0 0 0,0-2 0 0 0,-1 0 0 0 0,0-2 0 0 0,0 0 0 0 0,0-1 1 0 0,-2-2-1 0 0,1 0 0 0 0,35-30 0 0 0,-36 25-5 0 0,0-1 0 0 0,-2-1 1 0 0,0 0-1 0 0,-1-1 0 0 0,-1-1 0 0 0,-1-1 0 0 0,-1 0 0 0 0,16-37 1 0 0,-24 48 30 0 0,-2-1 0 0 0,0 1 0 0 0,0-1 0 0 0,-1 0 1 0 0,-1 0-1 0 0,0 0 0 0 0,-1 0 0 0 0,0 0 1 0 0,-1 0-1 0 0,-1 0 0 0 0,0-1 0 0 0,0 1 0 0 0,-1 0 1 0 0,-1 1-1 0 0,-1-1 0 0 0,1 0 0 0 0,-2 1 1 0 0,0-1-1 0 0,-9-15 0 0 0,5 13-14 0 0,-1 1 0 0 0,-1 0 0 0 0,0 0 0 0 0,-1 1 0 0 0,0 0-1 0 0,-1 1 1 0 0,-1 0 0 0 0,1 2 0 0 0,-2-1 0 0 0,0 2 0 0 0,0 0 0 0 0,-1 0 0 0 0,1 2 0 0 0,-2 0 0 0 0,-16-5 0 0 0,0 2-99 0 0,0 2 1 0 0,0 2-1 0 0,-1 1 0 0 0,0 1 1 0 0,0 2-1 0 0,-65 4 1 0 0,79 0-11 0 0,0 1 0 0 0,0 1 1 0 0,1 0-1 0 0,0 1 0 0 0,0 2 0 0 0,0 0 0 0 0,0 1 1 0 0,1 0-1 0 0,1 2 0 0 0,-20 12 0 0 0,16-6-812 0 0,1 0 0 0 0,1 0 0 0 0,1 2 0 0 0,0 1 0 0 0,1 0 0 0 0,1 1 0 0 0,-24 39 0 0 0,0 11-3678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597 37 588 0 0,'0'0'6529'0'0,"-20"-5"-5323"0"0,-16-4-583 0 0,-1 1-1 0 0,1 2 1 0 0,-40-2-1 0 0,37 7 222 0 0,-1 2 0 0 0,-73 11 0 0 0,101-10-753 0 0,0 0-1 0 0,1 1 1 0 0,-1 1-1 0 0,1 0 1 0 0,0 0-1 0 0,0 1 1 0 0,0 0-1 0 0,1 1 1 0 0,0 1-1 0 0,0-1 1 0 0,1 2-1 0 0,-1-1 1 0 0,1 1-1 0 0,-9 11 1 0 0,14-14-72 0 0,1-1 0 0 0,-1 2 0 0 0,1-1 1 0 0,0 0-1 0 0,1 0 0 0 0,-1 1 0 0 0,1 0 1 0 0,0-1-1 0 0,0 1 0 0 0,1 0 0 0 0,0 0 0 0 0,0 0 1 0 0,0 0-1 0 0,1 0 0 0 0,-1 0 0 0 0,2 8 1 0 0,1-4-20 0 0,0 0 1 0 0,0 0 0 0 0,1 0 0 0 0,0-1 0 0 0,1 1-1 0 0,0-1 1 0 0,0 0 0 0 0,1 0 0 0 0,6 8-1 0 0,7 8-38 0 0,1-2-1 0 0,1 0 0 0 0,1-2 1 0 0,1 0-1 0 0,39 28 0 0 0,2-7-163 0 0,96 49 0 0 0,47 30 14 0 0,-200-116 257 0 0,0-1 1 0 0,0 1 0 0 0,0 0-1 0 0,-1 0 1 0 0,0 1 0 0 0,0-1-1 0 0,0 1 1 0 0,-1 0-1 0 0,1 1 1 0 0,-2-1 0 0 0,1 1-1 0 0,-1-1 1 0 0,5 14 0 0 0,-7-14 10 0 0,0 0 0 0 0,0 0 0 0 0,0 0 0 0 0,-1 1 0 0 0,0-1 0 0 0,0 0 0 0 0,-1 1 0 0 0,0-1 0 0 0,0 0 0 0 0,0 0 0 0 0,-1 0 0 0 0,0 0 1 0 0,0 0-1 0 0,0 0 0 0 0,-1-1 0 0 0,0 1 0 0 0,-4 5 0 0 0,-15 23 90 0 0,-1-1 1 0 0,-2-2-1 0 0,-33 34 1 0 0,-94 77-365 0 0,136-128 38 0 0,0-1 1 0 0,-35 21-1 0 0,1-14-1646 0 0,4-22-3886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109 16 3312 0 0,'0'0'11365'0'0,"2"-4"-11487"0"0,4-7-140 0 0,-1 13 141 0 0,1 31 154 0 0,-6 52 102 0 0,-8-19-78 0 0,-33 128 1 0 0,10-55 236 0 0,13-45-136 0 0,4 1 0 0 0,-2 123 0 0 0,16-175 39 0 0,2 1-1 0 0,2-1 0 0 0,1-1 1 0 0,3 1-1 0 0,1-1 1 0 0,2 0-1 0 0,25 61 1 0 0,-25-78-157 0 0,0-1 1 0 0,2-1 0 0 0,0 0-1 0 0,2-1 1 0 0,0-1-1 0 0,27 28 1 0 0,-33-39-64 0 0,2 0 1 0 0,0-1-1 0 0,0 0 0 0 0,0-1 1 0 0,1-1-1 0 0,0 0 0 0 0,0 0 1 0 0,1-1-1 0 0,0-1 1 0 0,0 0-1 0 0,1-1 0 0 0,-1 0 1 0 0,26 3-1 0 0,-13-5-198 0 0,1-1 0 0 0,-1-1 0 0 0,0-1 0 0 0,0-2 0 0 0,0-1 0 0 0,50-13 0 0 0,-38 5-1461 0 0,-1-1-1 0 0,-1-2 1 0 0,67-39-1 0 0,-74 35-1176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0 196 1748 0 0,'0'0'11257'0'0,"17"6"-10505"0"0,54 21-4 0 0,-64-25-637 0 0,-1-1 1 0 0,1 1 0 0 0,0-1-1 0 0,-1-1 1 0 0,1 1 0 0 0,0-1-1 0 0,0 0 1 0 0,-1-1-1 0 0,1 0 1 0 0,0 0 0 0 0,-1 0-1 0 0,1-1 1 0 0,-1 0 0 0 0,1 0-1 0 0,-1 0 1 0 0,10-6 0 0 0,18-5-9 0 0,548-130-651 0 0,-386 110-1952 0 0,1 11-3373 0 0,-152 18 2672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5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0 232 3172 0 0,'0'0'8522'0'0,"9"-9"-8187"0"0,18-16 109 0 0,1 0 0 0 0,2 3 0 0 0,0 0 1 0 0,1 2-1 0 0,42-21 0 0 0,-48 30-420 0 0,0 0-1 0 0,0 1 1 0 0,1 2 0 0 0,1 0-1 0 0,-1 2 1 0 0,1 1 0 0 0,1 1 0 0 0,35-1-1 0 0,-36 5-272 0 0,-1 1 0 0 0,1 2 0 0 0,-1 0 0 0 0,0 1 0 0 0,0 2-1 0 0,-1 1 1 0 0,1 1 0 0 0,-1 1 0 0 0,34 17 0 0 0,-57-25 238 0 0,-1 0 0 0 0,1 0 0 0 0,-1 0 0 0 0,1 0 0 0 0,-1 0 0 0 0,1 0 0 0 0,-1 0 0 0 0,0 1 0 0 0,1-1 0 0 0,-1 0 0 0 0,0 1 0 0 0,0-1 0 0 0,0 1 0 0 0,0 0 0 0 0,0-1 0 0 0,-1 1 0 0 0,1 0 0 0 0,0-1 0 0 0,-1 1 0 0 0,1 0 0 0 0,-1 0 0 0 0,0-1 0 0 0,1 3 0 0 0,-2-1 12 0 0,1 0 0 0 0,-1 1 1 0 0,1-1-1 0 0,-1 0 0 0 0,0 0 0 0 0,0 0 0 0 0,-1 0 0 0 0,1-1 0 0 0,-1 1 0 0 0,1 0 1 0 0,-1-1-1 0 0,-3 5 0 0 0,-8 7 47 0 0,0 0 1 0 0,-2-1 0 0 0,-25 20-1 0 0,24-21-89 0 0,-92 74 8 0 0,11-11 895 0 0,-125 127 0 0 0,220-199-805 0 0,0-1 1 0 0,0 0 0 0 0,0 1 0 0 0,0-1 0 0 0,0 1 0 0 0,0 0 0 0 0,1 0 0 0 0,-1-1-1 0 0,-1 6 1 0 0,3-7-47 0 0,0 0-1 0 0,0 0 0 0 0,0-1 1 0 0,0 1-1 0 0,0 0 1 0 0,1 0-1 0 0,-1 0 0 0 0,0-1 1 0 0,0 1-1 0 0,1 0 0 0 0,-1 0 1 0 0,0-1-1 0 0,1 1 1 0 0,-1 0-1 0 0,1-1 0 0 0,-1 1 1 0 0,1 0-1 0 0,-1-1 0 0 0,1 1 1 0 0,-1-1-1 0 0,1 1 1 0 0,0 0-1 0 0,-1-1 0 0 0,1 0 1 0 0,0 1-1 0 0,-1-1 0 0 0,1 1 1 0 0,0-1-1 0 0,0 0 1 0 0,-1 0-1 0 0,1 1 0 0 0,0-1 1 0 0,0 0-1 0 0,0 0 0 0 0,-1 0 1 0 0,1 0-1 0 0,0 0 1 0 0,0 0-1 0 0,0 0 0 0 0,1 0 1 0 0,25 2 62 0 0,1 0 0 0 0,0-2 1 0 0,-1-1-1 0 0,32-5 0 0 0,110-27-704 0 0,-120 22 234 0 0,-10 4-405 0 0,31-7-1022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08:49:35.56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10197 0 0,'0'0'7885'0'0,"2"100"-7881"0"0,-2-79-4 0 0,0 1-88 0 0,0-4-48 0 0,0-2-484 0 0,0-5-305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23.90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612 149 1212 0 0,'0'0'9227'0'0,"-4"-15"-8598"0"0,-15-47-173 0 0,17 59-405 0 0,0-1-1 0 0,-1 1 0 0 0,1 0 0 0 0,-1 0 1 0 0,0 0-1 0 0,0 0 0 0 0,0 0 0 0 0,0 1 1 0 0,0-1-1 0 0,-1 1 0 0 0,1 0 0 0 0,-1 0 0 0 0,1 0 1 0 0,-1 1-1 0 0,0-1 0 0 0,1 1 0 0 0,-1 0 1 0 0,0 0-1 0 0,0 0 0 0 0,-4 0 0 0 0,-6-2 118 0 0,-6-3 60 0 0,0 1 1 0 0,0 1 0 0 0,-1 1 0 0 0,1 0 0 0 0,-1 2 0 0 0,1 0 0 0 0,-38 5 0 0 0,51-4-173 0 0,1 1 0 0 0,0 0 0 0 0,0 1 0 0 0,0-1 0 0 0,0 1 1 0 0,0 0-1 0 0,1 1 0 0 0,-1-1 0 0 0,1 1 0 0 0,-1 0 0 0 0,1 1 1 0 0,0-1-1 0 0,0 1 0 0 0,0 0 0 0 0,1 0 0 0 0,-1 1 1 0 0,1-1-1 0 0,0 1 0 0 0,0 0 0 0 0,1 0 0 0 0,-1 0 0 0 0,1 1 1 0 0,1-1-1 0 0,-1 1 0 0 0,1 0 0 0 0,-1 0 0 0 0,2 0 0 0 0,-1 0 1 0 0,-1 10-1 0 0,2 3 29 0 0,0 1 0 0 0,1-1 1 0 0,1 0-1 0 0,1 0 0 0 0,1 0 1 0 0,0 0-1 0 0,2 0 0 0 0,0 0 1 0 0,1-1-1 0 0,13 27 0 0 0,11 18 355 0 0,62 90-1 0 0,-70-117-418 0 0,39 54 100 0 0,-26-42-125 0 0,48 92 0 0 0,-76-126 11 0 0,0 1 0 0 0,-1-1-1 0 0,-1 1 1 0 0,-1 0 0 0 0,0 1-1 0 0,-1-1 1 0 0,0 1 0 0 0,-1-1-1 0 0,-1 1 1 0 0,-1 0 0 0 0,-1 24-1 0 0,-2-31 49 0 0,1 1-1 0 0,-2-1 0 0 0,1 0 0 0 0,-1 0 1 0 0,0 0-1 0 0,-1 0 0 0 0,0-1 0 0 0,0 0 1 0 0,-1 0-1 0 0,0 0 0 0 0,-1-1 0 0 0,0 0 1 0 0,0 0-1 0 0,0 0 0 0 0,-1-1 0 0 0,0 0 1 0 0,0-1-1 0 0,0 0 0 0 0,-15 7 0 0 0,0-1-69 0 0,-1 0 0 0 0,-1-1-1 0 0,1-2 1 0 0,-2 0 0 0 0,1-2-1 0 0,-31 4 1 0 0,33-8-190 0 0,0 0 0 0 0,-1-2 1 0 0,1 0-1 0 0,-32-5 0 0 0,-41-18-3682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24.7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448 102 1212 0 0,'0'0'8019'0'0,"-7"-15"-7092"0"0,-22-45-237 0 0,29 59-633 0 0,-1-1 0 0 0,0 0 0 0 0,1 1 0 0 0,-1-1 0 0 0,0 1 0 0 0,0-1 0 0 0,0 1 0 0 0,0-1 0 0 0,0 1 0 0 0,0 0 0 0 0,-1-1 0 0 0,1 1 0 0 0,0 0 0 0 0,-1 0 0 0 0,1 0 0 0 0,-1 0 0 0 0,1 0 0 0 0,-1 0 0 0 0,-1 0 0 0 0,2 1-64 0 0,0 0 0 0 0,0 0 0 0 0,0 1 0 0 0,0-1 0 0 0,0 0 0 0 0,1 1 0 0 0,-1-1 0 0 0,0 1 0 0 0,0-1 0 0 0,0 1 0 0 0,1-1 0 0 0,-1 1 0 0 0,0 0 0 0 0,1-1 0 0 0,-1 1 0 0 0,1 0 0 0 0,-1-1 0 0 0,0 1 0 0 0,1 0 0 0 0,0 0 0 0 0,-1 0 0 0 0,1-1 0 0 0,-1 1 0 0 0,1 2 0 0 0,-4 7-153 0 0,1 1-1 0 0,0 0 0 0 0,-2 19 0 0 0,4-26 351 0 0,-82 591 2585 0 0,5 302-642 0 0,77-870-2021 0 0,-1 13 257 0 0,-12 67 0 0 0,13-107-356 0 0,1 1 0 0 0,0-1 0 0 0,0 1 0 0 0,0-1 0 0 0,-1 0 0 0 0,1 1 0 0 0,0-1 0 0 0,-1 1 0 0 0,1-1 0 0 0,0 0 0 0 0,-1 1 0 0 0,1-1 0 0 0,0 0 0 0 0,-1 0 0 0 0,1 1 1 0 0,0-1-1 0 0,-1 0 0 0 0,1 0 0 0 0,-1 0 0 0 0,1 1 0 0 0,-1-1 0 0 0,1 0 0 0 0,0 0 0 0 0,-1 0 0 0 0,1 0 0 0 0,-1 0 0 0 0,1 0 0 0 0,-1 0 0 0 0,1 0 0 0 0,-1 0 0 0 0,1 0 0 0 0,-1 0 1 0 0,1 0-1 0 0,-1 0 0 0 0,1 0 0 0 0,0-1 0 0 0,-1 1 0 0 0,1 0 0 0 0,-1 0 0 0 0,1 0 0 0 0,-1-1 0 0 0,1 1 0 0 0,0 0 0 0 0,-1-1 0 0 0,1 1 0 0 0,0 0 0 0 0,-1 0 0 0 0,1-1 0 0 0,0 1 0 0 0,0-1 1 0 0,-1 1-1 0 0,1 0 0 0 0,0-1 0 0 0,0 1 0 0 0,-1-1 0 0 0,-19-22-20 0 0,1-5-159 0 0,2-2 0 0 0,0 0 0 0 0,2-2 0 0 0,2 1 1 0 0,0-2-1 0 0,3 1 0 0 0,0-1 0 0 0,2-1 0 0 0,-5-54 0 0 0,13 80 183 0 0,0 1 0 0 0,1-1 0 0 0,0 1 0 0 0,1-1 0 0 0,-1 1-1 0 0,1 0 1 0 0,1 0 0 0 0,0 0 0 0 0,0 0 0 0 0,0 0-1 0 0,0 1 1 0 0,1-1 0 0 0,0 1 0 0 0,1 0 0 0 0,0 0 0 0 0,-1 0-1 0 0,2 1 1 0 0,9-9 0 0 0,12-8 154 0 0,0 2 0 0 0,57-32 0 0 0,-52 33-88 0 0,339-188 438 0 0,209-134-1559 0 0,-562 328 736 0 0,47-37-1313 0 0,-35 8-2807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25.40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0 174 2872 0 0,'1'14'6169'0'0,"2"27"-4680"0"0,1 29-240 0 0,3 0 1 0 0,3-1-1 0 0,22 82 0 0 0,-25-129-1180 0 0,0-1 0 0 0,2 1-1 0 0,1-2 1 0 0,0 1 0 0 0,27 37-1 0 0,-29-47-21 0 0,1 0 0 0 0,1-1 0 0 0,-1 0 0 0 0,2-1 0 0 0,-1 0 0 0 0,2-1-1 0 0,-1 0 1 0 0,1 0 0 0 0,0-1 0 0 0,25 10 0 0 0,-24-12-18 0 0,0-1 0 0 0,0 0 0 0 0,0 0 1 0 0,1-2-1 0 0,-1 0 0 0 0,1 0 0 0 0,0-1 1 0 0,-1-1-1 0 0,1 0 0 0 0,0-1 0 0 0,-1-1 0 0 0,27-6 1 0 0,-23 3-165 0 0,-1-1 0 0 0,0-1 0 0 0,0-1 1 0 0,-1 0-1 0 0,0-1 0 0 0,0 0 0 0 0,-1-2 1 0 0,25-22-1 0 0,-11 5-554 0 0,-1-1 0 0 0,-2-2 0 0 0,26-39 1 0 0,51-98-3561 0 0,-78 126 2902 0 0,-11 23 565 0 0,-1-1 0 0 0,-1-1 0 0 0,-1 0 0 0 0,0 0 0 0 0,-1-26 4752 0 0,-25 76-2442 0 0,8-3-771 0 0,0 1-1 0 0,2 0 1 0 0,1 0-1 0 0,-2 46 1 0 0,9 113 661 0 0,-1-174-1381 0 0,0-1 1 0 0,1 1-1 0 0,0-1 0 0 0,1 0 0 0 0,0 0 1 0 0,0 0-1 0 0,2 0 0 0 0,-1 0 1 0 0,1-1-1 0 0,8 12 0 0 0,-9-16-29 0 0,0 0 0 0 0,1-1 0 0 0,-1 1 0 0 0,1-1 0 0 0,0-1-1 0 0,1 1 1 0 0,-1-1 0 0 0,1 0 0 0 0,0 0 0 0 0,0 0 0 0 0,0-1 0 0 0,0 0 0 0 0,1 0 0 0 0,-1-1-1 0 0,1 1 1 0 0,0-1 0 0 0,0-1 0 0 0,7 2 0 0 0,2-2 6 0 0,-1 0 0 0 0,1-1 1 0 0,-1-1-1 0 0,0 0 0 0 0,1-1 0 0 0,-1-1 0 0 0,0 0 1 0 0,0-1-1 0 0,0 0 0 0 0,20-10 0 0 0,-14 4-13 0 0,0-2-1 0 0,-1 0 1 0 0,0-1 0 0 0,0-1-1 0 0,-2-1 1 0 0,23-22-1 0 0,-15 10-41 0 0,-1-2-1 0 0,-2-1 1 0 0,-1 0 0 0 0,-1-2-1 0 0,-2 0 1 0 0,-1-1-1 0 0,-1-1 1 0 0,17-52-1 0 0,-29 70 11 0 0,0 1 0 0 0,-1-1 0 0 0,-1 0-1 0 0,-1 0 1 0 0,0 0 0 0 0,-1 0-1 0 0,0 0 1 0 0,-2-1 0 0 0,-2-17 0 0 0,2 25 7 0 0,-2 0 1 0 0,1 1-1 0 0,-1-1 1 0 0,0 1-1 0 0,-1 0 1 0 0,0 0-1 0 0,0 0 0 0 0,-1 0 1 0 0,0 1-1 0 0,0-1 1 0 0,-1 1-1 0 0,0 1 1 0 0,0-1-1 0 0,0 1 1 0 0,-1 0-1 0 0,0 0 1 0 0,-15-8-1 0 0,4 3 46 0 0,-2 2 0 0 0,1 0 0 0 0,-1 2 0 0 0,0 0 0 0 0,0 1-1 0 0,-1 1 1 0 0,0 0 0 0 0,0 2 0 0 0,0 1 0 0 0,0 0 0 0 0,-29 3-1 0 0,31-1-234 0 0,0 2-1 0 0,0 0 1 0 0,0 1-1 0 0,0 1 1 0 0,1 1-1 0 0,-1 0 0 0 0,1 2 1 0 0,1 0-1 0 0,-1 0 1 0 0,1 2-1 0 0,1 0 1 0 0,-28 21-1 0 0,16-4-2461 0 0,-9 7-1639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26.15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39 1 1512 0 0,'0'0'9297'0'0,"2"6"-8688"0"0,3 11-217 0 0,-1 1 1 0 0,-1-1-1 0 0,-1 1 1 0 0,-1 0-1 0 0,0 0 1 0 0,-2 19-1 0 0,-16 121 1326 0 0,11-113-1510 0 0,-11 96 102 0 0,5 0 0 0 0,8 164 0 0 0,15-245-122 0 0,4-98-214 0 0,4-34-1182 0 0,3 1 1 0 0,4 0-1 0 0,2 2 1 0 0,42-72-1 0 0,70-65-1587 0 0,-114 173 2971 0 0,2 2 0 0 0,1 1 0 0 0,64-51 0 0 0,-86 76-73 0 0,0 0 0 0 0,0 0 0 0 0,0 1 0 0 0,1 0 1 0 0,0 0-1 0 0,0 1 0 0 0,0-1 0 0 0,9 0 0 0 0,-15 3-40 0 0,1 1 0 0 0,0-1 0 0 0,0 1 0 0 0,0 0 0 0 0,-1 0 0 0 0,1 0 0 0 0,0 0 0 0 0,0 1 0 0 0,0-1 0 0 0,-1 1 0 0 0,1 0 0 0 0,0 0 0 0 0,-1 0 0 0 0,1 0 0 0 0,-1 0 0 0 0,1 0 0 0 0,-1 1 0 0 0,1-1-1 0 0,-1 1 1 0 0,0 0 0 0 0,0 0 0 0 0,0-1 0 0 0,0 1 0 0 0,0 1 0 0 0,0-1 0 0 0,-1 0 0 0 0,4 5 0 0 0,4 10 300 0 0,0 0 0 0 0,-1 1 0 0 0,-1 0 0 0 0,-1 1 0 0 0,0-1 0 0 0,-2 1 0 0 0,4 29 0 0 0,5 139 835 0 0,-38 337-1292 0 0,23-454-1128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43.15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250 77 1032 0 0,'0'0'5986'0'0,"1"-10"-5733"0"0,0-31 69 0 0,-1 40-218 0 0,-1 0-1 0 0,1-1 1 0 0,-1 1 0 0 0,1 0-1 0 0,-1-1 1 0 0,1 1-1 0 0,-1 0 1 0 0,0 0-1 0 0,1 0 1 0 0,-1-1-1 0 0,0 1 1 0 0,0 0 0 0 0,0 0-1 0 0,0 0 1 0 0,0 0-1 0 0,0 1 1 0 0,0-1-1 0 0,-1 0 1 0 0,1 0-1 0 0,0 1 1 0 0,0-1-1 0 0,-1 0 1 0 0,1 1 0 0 0,0-1-1 0 0,-1 1 1 0 0,1 0-1 0 0,0-1 1 0 0,-1 1-1 0 0,1 0 1 0 0,-9 1 1167 0 0,-8 22-445 0 0,6 9-827 0 0,1 0 0 0 0,1 0 0 0 0,-9 62 0 0 0,-1 107-334 0 0,14-118 149 0 0,-32 307-238 0 0,-38 610 3486 0 0,76-995-3050 0 0,-2 46 186 0 0,2 1-1 0 0,12 87 1 0 0,-10-126-213 0 0,0-1 0 0 0,1 0 0 0 0,0 0 1 0 0,1 0-1 0 0,0 0 0 0 0,1-1 0 0 0,0 1 0 0 0,1-1 0 0 0,0-1 1 0 0,0 1-1 0 0,1-1 0 0 0,1 0 0 0 0,0 0 0 0 0,0-1 1 0 0,1 0-1 0 0,0-1 0 0 0,13 9 0 0 0,-13-12-44 0 0,1 0 0 0 0,-1-1 0 0 0,1-1 0 0 0,0 1 0 0 0,0-2 0 0 0,1 1 0 0 0,-1-1 0 0 0,0-1 0 0 0,1 0 0 0 0,0 0 0 0 0,-1-1 0 0 0,1-1-1 0 0,-1 0 1 0 0,20-4 0 0 0,12-4-1141 0 0,0-2-1 0 0,50-22 0 0 0,-60 22-420 0 0,10-8-3490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43.62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0 106 872 0 0,'0'0'3634'0'0,"21"-2"-2213"0"0,318-49 2564 0 0,98 6-2542 0 0,-291 39-3770 0 0,2 4-3974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44.28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22 1472 0 0,'0'0'7008'0'0,"2"14"-6515"0"0,21 221 1349 0 0,18 143 482 0 0,-25-278-1673 0 0,48 168 0 0 0,-58-248-508 0 0,-2-6-11 0 0,0-1 1 0 0,1 1-1 0 0,0-1 1 0 0,1 0-1 0 0,0-1 0 0 0,10 15 1 0 0,-28-73 628 0 0,-16-30-1193 0 0,-33-144 0 0 0,51 172 210 0 0,3-1 0 0 0,2 1 0 0 0,2-2 0 0 0,4-62 0 0 0,0 98 223 0 0,1 1 0 0 0,1-1 0 0 0,0 1 0 0 0,0 0 0 0 0,1 0 0 0 0,1 1 0 0 0,0-1 0 0 0,1 1 0 0 0,0 0 0 0 0,1 0 0 0 0,12-15 0 0 0,-6 11-4 0 0,1 0-1 0 0,1 1 0 0 0,1 1 1 0 0,0 0-1 0 0,0 1 1 0 0,31-18-1 0 0,6 4-267 0 0,1 1 0 0 0,1 3 0 0 0,1 3 0 0 0,70-16 1 0 0,104-19-2436 0 0,-179 46 103 0 0,55-1-1 0 0,-73 10-6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02.78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402 35 508 0 0,'-18'-15'15998'0'0,"13"16"-16116"0"0,0 0 0 0 0,0 0 0 0 0,1 1 0 0 0,-1-1 1 0 0,0 1-1 0 0,1 0 0 0 0,0 0 0 0 0,-1 1 0 0 0,1-1 1 0 0,0 1-1 0 0,0 0 0 0 0,1 0 0 0 0,-5 5 0 0 0,-47 48 18 0 0,52-52 74 0 0,-49 53 205 0 0,16-18-189 0 0,1 1 1 0 0,-45 68-1 0 0,72-95 42 0 0,0 0-1 0 0,1 1 0 0 0,1-1 1 0 0,0 1-1 0 0,1 1 1 0 0,1-1-1 0 0,0 0 1 0 0,1 1-1 0 0,0 0 0 0 0,1 0 1 0 0,1 0-1 0 0,0 0 1 0 0,3 25-1 0 0,-1-34-19 0 0,1 1 0 0 0,0-1 0 0 0,0 0 1 0 0,1 0-1 0 0,-1 0 0 0 0,1 0 0 0 0,1-1 0 0 0,-1 1 0 0 0,1-1 1 0 0,0 0-1 0 0,0 0 0 0 0,0 0 0 0 0,1 0 0 0 0,0-1 0 0 0,0 0 0 0 0,0 0 1 0 0,0 0-1 0 0,1-1 0 0 0,-1 1 0 0 0,9 2 0 0 0,14 7 47 0 0,0-1 1 0 0,58 15-1 0 0,-75-24-30 0 0,26 5 0 0 0,-1-1 0 0 0,1-2 0 0 0,0-2 0 0 0,1-1 0 0 0,-1-2 0 0 0,0-1 0 0 0,63-12 0 0 0,254-71 54 0 0,-338 80-83 0 0,25-8 24 0 0,-7 4-17 0 0,-1-1 1 0 0,0-2-1 0 0,-1-1 0 0 0,-1-2 0 0 0,32-19 0 0 0,-60 32-6 0 0,-1-1-1 0 0,1 0 1 0 0,-1 1-1 0 0,0-1 1 0 0,0 0-1 0 0,0 0 1 0 0,0-1-1 0 0,0 1 0 0 0,0 0 1 0 0,-1 0-1 0 0,1-1 1 0 0,-1 1-1 0 0,0-1 1 0 0,0 0-1 0 0,0 1 1 0 0,0-1-1 0 0,0 0 1 0 0,0 0-1 0 0,-1 0 1 0 0,1 1-1 0 0,-1-5 1 0 0,0 1 7 0 0,-1 1 0 0 0,1-1 0 0 0,-1 1 0 0 0,-1 0 1 0 0,1-1-1 0 0,-1 1 0 0 0,0 0 0 0 0,0 0 0 0 0,-1 0 0 0 0,-4-7 0 0 0,-4-5 18 0 0,-2 0-1 0 0,0 1 0 0 0,-1 0 1 0 0,-29-25-1 0 0,-7 0 161 0 0,-3 2 0 0 0,-1 2 1 0 0,-1 3-1 0 0,-2 2 0 0 0,-2 3 1 0 0,-93-33-1 0 0,-33 9 709 0 0,156 47-1343 0 0,0 2-1 0 0,0 1 0 0 0,-1 1 1 0 0,-44 3-1 0 0,44 6-2147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44.86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277 1 328 0 0,'0'0'10202'0'0,"-10"13"-10241"0"0,-8 13 30 0 0,-33 45-230 0 0,-50 90 0 0 0,82-121 293 0 0,2 0 1 0 0,2 0 0 0 0,-12 50-1 0 0,21-67 182 0 0,2 1 0 0 0,0-1 1 0 0,2 1-1 0 0,0 0 0 0 0,2-1 0 0 0,0 1 0 0 0,6 33 0 0 0,-4-46-126 0 0,1-1 1 0 0,0 0-1 0 0,0 0 0 0 0,1-1 1 0 0,0 1-1 0 0,1-1 0 0 0,0 0 1 0 0,0 0-1 0 0,1 0 0 0 0,0-1 1 0 0,1 1-1 0 0,0-2 0 0 0,0 1 1 0 0,0-1-1 0 0,1 0 0 0 0,0 0 0 0 0,1-1 1 0 0,0 0-1 0 0,0-1 0 0 0,16 8 1 0 0,-12-8-91 0 0,1 0 0 0 0,-1-1-1 0 0,1 0 1 0 0,0-1 0 0 0,0-1 0 0 0,1 0 0 0 0,-1 0 0 0 0,0-2 0 0 0,1 0 0 0 0,-1-1-1 0 0,0 0 1 0 0,0-1 0 0 0,0 0 0 0 0,22-7 0 0 0,-6-2-17 0 0,0-1 1 0 0,0-1-1 0 0,-1-1 1 0 0,0-2-1 0 0,-2-1 1 0 0,0-1-1 0 0,-1-2 0 0 0,31-28 1 0 0,-45 36 25 0 0,0 1 1 0 0,-1-2 0 0 0,0 0-1 0 0,-1 0 1 0 0,0 0-1 0 0,-1-2 1 0 0,-1 1-1 0 0,0-1 1 0 0,-1 0 0 0 0,-1 0-1 0 0,0-1 1 0 0,-1 0-1 0 0,-1 0 1 0 0,0 0 0 0 0,-2-1-1 0 0,1 1 1 0 0,-1-32-1 0 0,-3 40 23 0 0,0 0-1 0 0,0 0 0 0 0,-1 0 0 0 0,0 0 0 0 0,0 0 1 0 0,-1 0-1 0 0,0 1 0 0 0,-1-1 0 0 0,1 1 0 0 0,-1 0 1 0 0,-1 0-1 0 0,-8-12 0 0 0,3 9-24 0 0,1 0-1 0 0,-1 1 0 0 0,-1 0 1 0 0,1 1-1 0 0,-2 0 1 0 0,1 1-1 0 0,-14-7 1 0 0,-5 0-86 0 0,-1 2 1 0 0,0 1-1 0 0,-1 1 1 0 0,0 2-1 0 0,-51-7 0 0 0,57 11-326 0 0,-77-7 579 0 0,95 11-599 0 0,1 0 0 0 0,-1 0 0 0 0,1 1 0 0 0,-1 0 0 0 0,1 0 0 0 0,-1 1 1 0 0,1 0-1 0 0,0 0 0 0 0,0 1 0 0 0,0 0 0 0 0,-7 4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45.33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2212 0 0,'0'0'6423'0'0,"5"20"-5714"0"0,2 1-490 0 0,-2-6-61 0 0,0 0 0 0 0,-1 0 1 0 0,-1 0-1 0 0,-1 1 0 0 0,0-1 1 0 0,0 19-1 0 0,-7 381 2520 0 0,-2-198-1073 0 0,30 313 1 0 0,15-271-1773 0 0,-26-198-617 0 0,3-2 1 0 0,27 72-1 0 0,-41-128 616 0 0,29 61-1370 0 0,-29-61 1196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45.67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 0 1460 0 0,'0'0'5625'0'0,"3"18"-4447"0"0,6 55 937 0 0,-1 143 0 0 0,-34 152 575 0 0,-2 41-1844 0 0,26-203-1286 0 0,9 0 1 0 0,65 397 0 0 0,-47-501-1872 0 0,-2-38-3230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10:38:46.33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1 216 2164 0 0,'0'0'10228'0'0,"3"16"-9477"0"0,-3-14-750 0 0,1 7 90 0 0,0 0 0 0 0,1-1 0 0 0,0 1 1 0 0,0 0-1 0 0,1 0 0 0 0,0-1 0 0 0,1 1 0 0 0,0-1 0 0 0,0 0 0 0 0,0 0 0 0 0,1-1 0 0 0,1 1 0 0 0,-1-1 0 0 0,1 0 0 0 0,0-1 0 0 0,1 1 0 0 0,9 6 0 0 0,-5-6-20 0 0,1-1-1 0 0,0-1 0 0 0,1 0 1 0 0,-1-1-1 0 0,1 0 0 0 0,0-1 1 0 0,0-1-1 0 0,0 0 0 0 0,0 0 1 0 0,0-2-1 0 0,0 1 0 0 0,0-2 0 0 0,0 0 1 0 0,0 0-1 0 0,0-1 0 0 0,0-1 1 0 0,0 0-1 0 0,0 0 0 0 0,-1-2 1 0 0,16-6-1 0 0,-8 2-35 0 0,1-1-1 0 0,-2-1 1 0 0,1 0-1 0 0,-2-1 1 0 0,0-2-1 0 0,0 1 1 0 0,-1-2 0 0 0,-1 0-1 0 0,0-1 1 0 0,-1-1-1 0 0,15-23 1 0 0,-27 37-45 0 0,0-2 0 0 0,0 1 1 0 0,-1 0-1 0 0,0 0 0 0 0,0-1 0 0 0,0 1 1 0 0,0-1-1 0 0,-1 0 0 0 0,0 1 0 0 0,0-1 1 0 0,0 0-1 0 0,0 0 0 0 0,-1 0 0 0 0,0 1 1 0 0,0-1-1 0 0,0 0 0 0 0,-1 0 0 0 0,-1-8 1 0 0,0 8-26 0 0,0 0 0 0 0,-1 0 0 0 0,0 1 1 0 0,0-1-1 0 0,0 0 0 0 0,0 1 0 0 0,-1 0 1 0 0,0 0-1 0 0,1 0 0 0 0,-2 0 0 0 0,1 0 1 0 0,0 1-1 0 0,-1 0 0 0 0,1 0 0 0 0,-1 0 1 0 0,-7-2-1 0 0,-3-3 14 0 0,-1 1 1 0 0,0 1 0 0 0,0 0-1 0 0,0 1 1 0 0,-1 1 0 0 0,0 1-1 0 0,0 0 1 0 0,0 1 0 0 0,0 1-1 0 0,0 1 1 0 0,-19 2 0 0 0,26-1 36 0 0,0 0 0 0 0,0 1 1 0 0,0 0-1 0 0,1 1 1 0 0,-1 0-1 0 0,1 0 1 0 0,0 1-1 0 0,0 0 0 0 0,0 1 1 0 0,0 0-1 0 0,1 1 1 0 0,0-1-1 0 0,0 2 0 0 0,0-1 1 0 0,1 1-1 0 0,0 0 1 0 0,0 0-1 0 0,1 1 1 0 0,0 0-1 0 0,-7 11 0 0 0,2 5 106 0 0,0 0 0 0 0,2 0 0 0 0,0 1 0 0 0,2 0 0 0 0,1 0-1 0 0,1 1 1 0 0,1 0 0 0 0,-1 33 0 0 0,4-16 96 0 0,1 0 0 0 0,2 0 0 0 0,3 0 0 0 0,11 53 0 0 0,-8-62-176 0 0,1-1 0 0 0,3 0 1 0 0,0-1-1 0 0,2 0 1 0 0,1 0-1 0 0,2-2 0 0 0,1 0 1 0 0,1-1-1 0 0,1-1 1 0 0,2-1-1 0 0,28 28 0 0 0,-34-39-283 0 0,2 0 0 0 0,0-2 0 0 0,1 0 0 0 0,1 0 0 0 0,0-2 0 0 0,0-1 0 0 0,1 0 0 0 0,1-2 0 0 0,0 0-1 0 0,0-1 1 0 0,1-1 0 0 0,-1-2 0 0 0,1 0 0 0 0,1-1 0 0 0,-1-2 0 0 0,1 0 0 0 0,33-2 0 0 0,-48-1-284 0 0,0 0 0 0 0,0-1 1 0 0,-1 0-1 0 0,1 0 0 0 0,0-1 1 0 0,-1 0-1 0 0,0-1 0 0 0,0 0 1 0 0,0 0-1 0 0,0 0 0 0 0,10-9 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2:55.35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86 139 28 0 0,'0'0'11527'0'0,"-5"-9"-11227"0"0,-2-7 81 0 0,0 0 1 0 0,0 0-1 0 0,-7-30 1 0 0,14 44-365 0 0,0 1 1 0 0,0-1-1 0 0,0 0 1 0 0,-1 1 0 0 0,1-1-1 0 0,-1 0 1 0 0,1 1 0 0 0,-1-1-1 0 0,0 1 1 0 0,1-1 0 0 0,-1 1-1 0 0,0-1 1 0 0,0 1 0 0 0,0-1-1 0 0,0 1 1 0 0,-1 0-1 0 0,1 0 1 0 0,0 0 0 0 0,0-1-1 0 0,-1 1 1 0 0,1 0 0 0 0,-1 1-1 0 0,1-1 1 0 0,-1 0 0 0 0,-1 0-1 0 0,-11 36 79 0 0,12-24-127 0 0,0-1 0 0 0,1 1 0 0 0,0 0 0 0 0,1-1 0 0 0,0 1 0 0 0,1 0 0 0 0,0-1 0 0 0,5 21 0 0 0,30 87 583 0 0,-18-66-382 0 0,133 429-129 0 0,-151-481-41 0 0,168 479 720 0 0,-154-447-655 0 0,1 0-1 0 0,1-2 0 0 0,2 0 0 0 0,1 0 0 0 0,42 47 0 0 0,-51-66-44 0 0,0 0-1 0 0,1-1 0 0 0,0-1 0 0 0,1 0 0 0 0,0 0 0 0 0,1-1 1 0 0,0-1-1 0 0,0 0 0 0 0,0-1 0 0 0,1 0 0 0 0,0-1 0 0 0,0 0 0 0 0,0-2 1 0 0,1 1-1 0 0,-1-2 0 0 0,18 2 0 0 0,-1-4-2 0 0,-1-1 0 0 0,0-2 0 0 0,-1-1-1 0 0,1-1 1 0 0,-1-1 0 0 0,1-2 0 0 0,-2-1 0 0 0,52-23-1 0 0,4-11 17 0 0,116-79-1 0 0,-109 64-20 0 0,-86 55-8 0 0,-1 0 1 0 0,1 0-1 0 0,-1 0 1 0 0,0-1-1 0 0,0 0 0 0 0,0 1 1 0 0,0-1-1 0 0,0-1 0 0 0,-1 1 1 0 0,0-1-1 0 0,4-6 0 0 0,-4 2-103 0 0,0 1-1 0 0,0-1 1 0 0,-1 1-1 0 0,-1-1 1 0 0,1 0-1 0 0,-1-12 0 0 0,3-9-848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2:56.3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32 592 1240 0 0,'0'0'7318'0'0,"-4"3"-7028"0"0,-9 12 246 0 0,29-13 437 0 0,48-17 925 0 0,-41 9-1641 0 0,13-4-76 0 0,-1 0 0 0 0,0-3-1 0 0,-1 0 1 0 0,-1-3-1 0 0,50-29 1 0 0,-59 30-121 0 0,-2-1 1 0 0,1-1 0 0 0,-2-1-1 0 0,0-1 1 0 0,-2-1 0 0 0,0-1 0 0 0,31-44-1 0 0,-45 58-79 0 0,-1 1 1 0 0,-1 0-1 0 0,1-1 0 0 0,-1 0 0 0 0,0 0 1 0 0,-1 0-1 0 0,1 0 0 0 0,-2 0 0 0 0,1 0 0 0 0,-1-1 1 0 0,0 1-1 0 0,0-1 0 0 0,-1 1 0 0 0,0-1 0 0 0,0 1 1 0 0,-1 0-1 0 0,0-1 0 0 0,0 1 0 0 0,-1 0 0 0 0,0-1 1 0 0,0 1-1 0 0,0 0 0 0 0,-1 0 0 0 0,0 0 0 0 0,-1 1 1 0 0,0-1-1 0 0,0 1 0 0 0,0 0 0 0 0,0 0 0 0 0,-1 0 1 0 0,0 1-1 0 0,-1 0 0 0 0,1 0 0 0 0,-1 0 0 0 0,0 0 1 0 0,0 1-1 0 0,0 0 0 0 0,-1 0 0 0 0,1 1 0 0 0,-1 0 1 0 0,-10-4-1 0 0,-3 1-132 0 0,0 0-1 0 0,0 1 1 0 0,0 1 0 0 0,-1 1-1 0 0,1 1 1 0 0,-1 1 0 0 0,-38 2-1 0 0,50 0 94 0 0,-1 1 0 0 0,1 0-1 0 0,0 0 1 0 0,-1 0-1 0 0,1 1 1 0 0,0 1-1 0 0,1 0 1 0 0,-1 0 0 0 0,1 0-1 0 0,-1 1 1 0 0,1 1-1 0 0,1-1 1 0 0,-1 1 0 0 0,1 0-1 0 0,0 1 1 0 0,0 0-1 0 0,1 0 1 0 0,0 0-1 0 0,-5 9 1 0 0,-46 85-2699 0 0,46-78 2764 0 0,1 0-1 0 0,1 0 1 0 0,2 1-1 0 0,0 1 0 0 0,1-1 1 0 0,1 1-1 0 0,2 0 1 0 0,-1 38-1 0 0,3-45 121 0 0,1-1 0 0 0,1 1 0 0 0,1-1 0 0 0,0 1-1 0 0,2-1 1 0 0,0 0 0 0 0,0 0 0 0 0,2-1 0 0 0,0 1 0 0 0,1-1 0 0 0,0 0 0 0 0,1-1-1 0 0,1 0 1 0 0,1 0 0 0 0,0-1 0 0 0,1 0 0 0 0,0-1 0 0 0,1 0 0 0 0,22 18 0 0 0,20 11 215 0 0,73 45-1 0 0,-98-70-290 0 0,0-2-1 0 0,0-1 1 0 0,2-1-1 0 0,54 16 1 0 0,-67-25-9 0 0,0-2-1 0 0,0 0 1 0 0,1-1 0 0 0,-1 0 0 0 0,0-2 0 0 0,0 0 0 0 0,19-4 0 0 0,125-34-22 0 0,-146 35-59 0 0,12-5 130 0 0,0-2 0 0 0,-1-1 1 0 0,0-1-1 0 0,-1-2 1 0 0,0 0-1 0 0,24-20 0 0 0,137-122-517 0 0,-172 144 322 0 0,7-6-250 0 0,5-5-187 0 0,35-39 0 0 0,-56 56 7 0 0,0 0 0 0 0,-1 0 0 0 0,0 0 0 0 0,0 0 0 0 0,-1-1 0 0 0,0 0 0 0 0,0 0 0 0 0,-1 0-1 0 0,0 0 1 0 0,-1-1 0 0 0,3-13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2:57.1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1 285 272 0 0,'0'0'3930'0'0,"3"0"-3649"0"0,2 0-170 0 0,-1 1 1 0 0,1 0-1 0 0,-1 0 0 0 0,0 0 0 0 0,1 0 1 0 0,-1 1-1 0 0,0 0 0 0 0,0 0 1 0 0,0 0-1 0 0,0 0 0 0 0,0 1 0 0 0,0 0 1 0 0,-1-1-1 0 0,1 1 0 0 0,-1 0 1 0 0,0 1-1 0 0,0-1 0 0 0,0 1 0 0 0,3 4 1 0 0,7 12 238 0 0,0 0 1 0 0,15 34-1 0 0,-10-20-96 0 0,49 94 449 0 0,-27-48-170 0 0,3-2 0 0 0,63 86 0 0 0,-92-148-213 0 0,-1 0 0 0 0,2-1 0 0 0,19 17 0 0 0,-40-42-125 0 0,0 1-1 0 0,1-1 0 0 0,0 0 1 0 0,-4-11-1 0 0,7 15-122 0 0,-9-24 8 0 0,1 0-1 0 0,2-1 1 0 0,1 0-1 0 0,1-1 1 0 0,2 0-1 0 0,-1-36 1 0 0,4-1 437 0 0,15-122 0 0 0,-5 123-376 0 0,20-78 1 0 0,-25 129-138 0 0,1 0 1 0 0,1 0-1 0 0,0 0 1 0 0,2 1 0 0 0,-1 0-1 0 0,2 1 1 0 0,0 0-1 0 0,1 0 1 0 0,0 1-1 0 0,14-14 1 0 0,-23 27-23 0 0,0 0 0 0 0,0 0 0 0 0,1 0 0 0 0,-1 1 1 0 0,0-1-1 0 0,1 0 0 0 0,-1 1 0 0 0,0-1 0 0 0,1 1 0 0 0,-1 0 0 0 0,0-1 0 0 0,1 1 0 0 0,-1 0 1 0 0,1 0-1 0 0,-1 0 0 0 0,1 0 0 0 0,-1 0 0 0 0,1 0 0 0 0,-1 0 0 0 0,0 0 0 0 0,1 1 0 0 0,-1-1 1 0 0,1 0-1 0 0,-1 1 0 0 0,0 0 0 0 0,1-1 0 0 0,-1 1 0 0 0,0 0 0 0 0,0-1 0 0 0,1 1 0 0 0,-1 0 1 0 0,0 0-1 0 0,0 0 0 0 0,0 0 0 0 0,0 0 0 0 0,0 0 0 0 0,0 0 0 0 0,0 2 0 0 0,8 6-12 0 0,-2 1 1 0 0,1 0-1 0 0,7 16 0 0 0,-10-17-47 0 0,26 53-796 0 0,-26-49-78 0 0,1-1 0 0 0,-1 0 1 0 0,2 0-1 0 0,0-1 0 0 0,0 1 0 0 0,1-1 0 0 0,0-1 0 0 0,13 13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2:58.29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1 140 104 0 0,'0'0'6613'0'0,"15"16"-6229"0"0,-11-12-359 0 0,26 27 222 0 0,-1 2-1 0 0,25 39 1 0 0,9 34 820 0 0,-5 3-1 0 0,51 133 1 0 0,-85-181-400 0 0,-16-37-442 0 0,1-1 0 0 0,0 0-1 0 0,2 0 1 0 0,1-1 0 0 0,21 29 0 0 0,-33-51-225 0 0,0 1 1 0 0,0-1-1 0 0,0 0 1 0 0,0 0-1 0 0,0 1 1 0 0,0-1-1 0 0,0 0 1 0 0,0 0-1 0 0,1 0 0 0 0,-1 1 1 0 0,0-1-1 0 0,0 0 1 0 0,0 0-1 0 0,0 0 1 0 0,0 1-1 0 0,0-1 1 0 0,1 0-1 0 0,-1 0 1 0 0,0 0-1 0 0,0 0 1 0 0,0 1-1 0 0,1-1 1 0 0,-1 0-1 0 0,0 0 0 0 0,0 0 1 0 0,0 0-1 0 0,1 0 1 0 0,-1 0-1 0 0,0 0 1 0 0,0 0-1 0 0,0 0 1 0 0,1 0-1 0 0,-1 0 1 0 0,0 0-1 0 0,0 0 1 0 0,1 0-1 0 0,-1 0 0 0 0,0 0 1 0 0,0 0-1 0 0,1 0 1 0 0,-1 0-1 0 0,0 0 1 0 0,0 0-1 0 0,0 0 1 0 0,1 0-1 0 0,-1 0 1 0 0,0 0-1 0 0,0 0 1 0 0,0-1-1 0 0,1 1 0 0 0,-1 0 1 0 0,0 0-1 0 0,0 0 1 0 0,0 0-1 0 0,1-1 1 0 0,-1-18 110 0 0,-8-25 15 0 0,-22-30-67 0 0,-28-114 0 0 0,49 148-86 0 0,1-1-1 0 0,2 0 1 0 0,2 0-1 0 0,3-70 1 0 0,3 88 93 0 0,2 1 0 0 0,1-1 0 0 0,1 1 1 0 0,0 0-1 0 0,2 0 0 0 0,1 1 0 0 0,0 0 0 0 0,2 1 0 0 0,0 0 1 0 0,1 1-1 0 0,1 0 0 0 0,1 0 0 0 0,1 2 0 0 0,0 0 0 0 0,23-20 1 0 0,-33 33-103 0 0,0 0 1 0 0,1 0-1 0 0,-1 0 1 0 0,1 1-1 0 0,0-1 1 0 0,0 2-1 0 0,1-1 1 0 0,-1 1-1 0 0,0-1 1 0 0,1 2-1 0 0,-1-1 1 0 0,1 1-1 0 0,0 0 1 0 0,0 0-1 0 0,-1 1 1 0 0,1 0-1 0 0,0 0 1 0 0,12 2-1 0 0,-9 1 15 0 0,-1 0-1 0 0,0 0 0 0 0,0 1 0 0 0,0 0 1 0 0,-1 0-1 0 0,0 1 0 0 0,1 0 0 0 0,-2 1 0 0 0,1 0 1 0 0,-1 0-1 0 0,0 0 0 0 0,12 14 0 0 0,9 17-100 0 0,-1 0 0 0 0,41 78 0 0 0,-17-26 30 0 0,120 212 1230 0 0,-68-117-600 0 0,-94-167-558 0 0,8 13-272 0 0,36 49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2:59.7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13 836 1616 0 0,'0'0'10374'0'0,"3"10"-9930"0"0,7 31-39 0 0,-9-39-353 0 0,0-1 0 0 0,0 1 0 0 0,0 0 0 0 0,0-1 0 0 0,0 1 1 0 0,0-1-1 0 0,0 1 0 0 0,1-1 0 0 0,-1 0 0 0 0,0 0 0 0 0,1 1 0 0 0,-1-1 0 0 0,1 0 0 0 0,-1 0 0 0 0,1 0 0 0 0,0-1 0 0 0,0 1 0 0 0,-1 0 0 0 0,1 0 0 0 0,0-1 0 0 0,0 1 0 0 0,2-1 1 0 0,40 3 601 0 0,-37-4-504 0 0,6 1-62 0 0,-1-2-1 0 0,0 1 0 0 0,0-2 0 0 0,0 0 0 0 0,0 0 1 0 0,0-1-1 0 0,-1 0 0 0 0,0-1 0 0 0,0-1 0 0 0,0 1 1 0 0,0-2-1 0 0,-1 0 0 0 0,10-8 0 0 0,-13 10-68 0 0,-1 0-1 0 0,0 0 1 0 0,-1-1-1 0 0,1 0 1 0 0,-1 0-1 0 0,0 0 1 0 0,0-1-1 0 0,-1 1 1 0 0,0-1-1 0 0,0 0 0 0 0,-1-1 1 0 0,0 1-1 0 0,0-1 1 0 0,0 1-1 0 0,-1-1 1 0 0,0 0-1 0 0,-1 0 1 0 0,0 0-1 0 0,0 0 1 0 0,-1 0-1 0 0,0-8 1 0 0,-1 12-52 0 0,0 0-1 0 0,0 0 1 0 0,-1 0-1 0 0,0 0 1 0 0,1 0 0 0 0,-1 1-1 0 0,0-1 1 0 0,-1 0 0 0 0,1 1-1 0 0,-1 0 1 0 0,0-1 0 0 0,1 1-1 0 0,-1 0 1 0 0,-1 1 0 0 0,1-1-1 0 0,0 0 1 0 0,-1 1 0 0 0,1 0-1 0 0,-1 0 1 0 0,0 0 0 0 0,0 0-1 0 0,1 0 1 0 0,-1 1 0 0 0,0 0-1 0 0,-1 0 1 0 0,1 0 0 0 0,-4 0-1 0 0,-15-4-253 0 0,0 2-1 0 0,1 1 0 0 0,-34 1 1 0 0,50 0 262 0 0,0 1 0 0 0,0 0 0 0 0,0 1 0 0 0,0 0 0 0 0,1 0 0 0 0,-1 0 0 0 0,0 0 0 0 0,1 1 0 0 0,-1 0 0 0 0,1 0 0 0 0,-1 1 1 0 0,1-1-1 0 0,0 1 0 0 0,0 0 0 0 0,0 1 0 0 0,1-1 0 0 0,-1 1 0 0 0,1 0 0 0 0,0 0 0 0 0,0 0 0 0 0,0 1 0 0 0,0 0 0 0 0,1-1 0 0 0,0 1 1 0 0,0 0-1 0 0,0 0 0 0 0,1 1 0 0 0,-1-1 0 0 0,1 1 0 0 0,1-1 0 0 0,-1 1 0 0 0,1 0 0 0 0,-1 8 0 0 0,-1 8 68 0 0,1 0 1 0 0,2 1-1 0 0,0-1 0 0 0,1 1 0 0 0,2-1 0 0 0,0 0 0 0 0,1 0 1 0 0,1 0-1 0 0,10 26 0 0 0,13 27 250 0 0,45 84-1 0 0,-71-155-291 0 0,-2-3 1 0 0,21 42 279 0 0,47 71 0 0 0,-62-104-256 0 0,1 0 0 0 0,0-1 0 0 0,1 0 0 0 0,0 0 0 0 0,0-1 0 0 0,1 0 0 0 0,0-1 0 0 0,0 0 0 0 0,1 0 0 0 0,0-1 0 0 0,0 0 0 0 0,1-1 0 0 0,12 5 0 0 0,-13-8-10 0 0,0-1 0 0 0,0 1 0 0 0,1-2 0 0 0,-1 0 0 0 0,0 0 0 0 0,0-1 0 0 0,0 0 0 0 0,0-1 0 0 0,0 0 0 0 0,0 0 0 0 0,0-1 0 0 0,0 0 0 0 0,-1-1 0 0 0,0 0 0 0 0,0-1 0 0 0,0 0 0 0 0,0 0 0 0 0,12-10-1 0 0,12-11-7 0 0,-2 0-1 0 0,-1-2 0 0 0,32-38 1 0 0,-33 33 9 0 0,-2-1 1 0 0,-1-2-1 0 0,-1 0 0 0 0,-2-2 1 0 0,19-44-1 0 0,-29 53-21 0 0,-2-1 0 0 0,-1 0 0 0 0,-1-1 0 0 0,-1 0 0 0 0,-2 0 0 0 0,-1-1 0 0 0,1-55 0 0 0,-8 48-246 0 0,-1 1-1 0 0,-1-1 1 0 0,-3 1 0 0 0,-1 0 0 0 0,-2 1 0 0 0,-25-65 0 0 0,29 86 148 0 0,0-1 1 0 0,2 1-1 0 0,0-1 1 0 0,1 1-1 0 0,0-1 1 0 0,2 0-1 0 0,0-24 1 0 0,1 31 111 0 0,1 1 1 0 0,1-1 0 0 0,-1 1 0 0 0,2-1 0 0 0,-1 1-1 0 0,1 0 1 0 0,1 0 0 0 0,0 0 0 0 0,0 0-1 0 0,0 1 1 0 0,1 0 0 0 0,1 0 0 0 0,-1 0-1 0 0,11-10 1 0 0,-5 6 69 0 0,0 0 0 0 0,1 2 1 0 0,1-1-1 0 0,0 2 0 0 0,0-1 0 0 0,17-7 0 0 0,-27 15-77 0 0,1 0 0 0 0,0 0 0 0 0,-1 1 0 0 0,1-1 0 0 0,0 1 0 0 0,0 0 0 0 0,0 0 1 0 0,0 1-1 0 0,0-1 0 0 0,0 1 0 0 0,0 0 0 0 0,0 0 0 0 0,0 0 0 0 0,0 0 0 0 0,0 1 0 0 0,0-1 0 0 0,0 1 0 0 0,0 0 0 0 0,0 1 0 0 0,-1-1 1 0 0,1 0-1 0 0,0 1 0 0 0,-1 0 0 0 0,1 0 0 0 0,-1 0 0 0 0,1 1 0 0 0,-1-1 0 0 0,0 1 0 0 0,4 4 0 0 0,9 12 6 0 0,-2 0 1 0 0,0 0-1 0 0,-1 2 0 0 0,-1-1 0 0 0,15 39 0 0 0,37 120-213 0 0,-46-123 104 0 0,143 447 2136 0 0,-156-490-2003 0 0,11 33-16 0 0,-15-44-27 0 0,0 1 0 0 0,0-1 0 0 0,0 1 1 0 0,1-1-1 0 0,-1 0 0 0 0,1 0 0 0 0,-1 0 0 0 0,1 0 1 0 0,0 0-1 0 0,-1 0 0 0 0,1 0 0 0 0,0 0 0 0 0,4 1 0 0 0,-5-3 24 0 0,-1 0-1 0 0,1 0 0 0 0,0 0 0 0 0,0 0 1 0 0,-1 0-1 0 0,1-1 0 0 0,0 1 0 0 0,0 0 1 0 0,-1-1-1 0 0,1 1 0 0 0,0 0 0 0 0,-1-1 1 0 0,1 1-1 0 0,-1-1 0 0 0,1 1 0 0 0,-1-1 0 0 0,1 1 1 0 0,-1-1-1 0 0,1 1 0 0 0,-1-1 0 0 0,1 0 1 0 0,-1 1-1 0 0,1-1 0 0 0,-1 0 0 0 0,0 1 1 0 0,1-1-1 0 0,-1 0 0 0 0,0 0 0 0 0,0 1 1 0 0,0-1-1 0 0,0 0 0 0 0,0 0 0 0 0,1 0 1 0 0,7-34 140 0 0,-7 29-131 0 0,8-55 85 0 0,-2 0 1 0 0,-1-76-1 0 0,-5 67-485 0 0,14-90 0 0 0,34-59-895 0 0,-40 190 1188 0 0,1 1-1 0 0,2 0 1 0 0,0 0 0 0 0,2 1 0 0 0,24-34 0 0 0,-14 38 189 0 0,-24 22-97 0 0,1 1 0 0 0,0-1 0 0 0,0 1 0 0 0,0-1 0 0 0,0 1 0 0 0,0 0 1 0 0,0 0-1 0 0,0 0 0 0 0,0-1 0 0 0,-1 1 0 0 0,1 0 0 0 0,0 0 0 0 0,0 0 0 0 0,0 0 0 0 0,0 0 0 0 0,0 1 0 0 0,0-1 0 0 0,0 0 0 0 0,1 1 0 0 0,1 1 13 0 0,0 0 0 0 0,0 1 0 0 0,0-1-1 0 0,-1 1 1 0 0,1 0 0 0 0,-1 0 0 0 0,1 0 0 0 0,-1 0-1 0 0,0 0 1 0 0,-1 0 0 0 0,1 0 0 0 0,2 7-1 0 0,60 161 106 0 0,-46-115-3 0 0,41 86-1 0 0,-23-79 9 0 0,3-1-1 0 0,2-2 0 0 0,3-2 0 0 0,57 57 0 0 0,-88-103-133 0 0,6 6-2239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15.53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60 110 1436 0 0,'0'0'5896'0'0,"0"-4"-5373"0"0,-1-1-198 0 0,0-1-1 0 0,0 1 0 0 0,0 0 1 0 0,-1-1-1 0 0,0 1 0 0 0,0 0 0 0 0,-3-6 1 0 0,2 5 1 0 0,0 0 0 0 0,1 1 1 0 0,0-1-1 0 0,0 0 0 0 0,1 0 1 0 0,-1 0-1 0 0,0-10 1 0 0,14 154-1888 0 0,2 7 1765 0 0,-10 274-1753 0 0,-1-38 3200 0 0,-1-276-1677 0 0,-5-1 0 0 0,-25 158 0 0 0,20-181-1294 0 0,8-62 892 0 0,-2 1-1 0 0,0 0 1 0 0,-1 0 0 0 0,-2-1-1 0 0,-6 23 1 0 0,11-86-4751 0 0,5 11 2836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02.79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125 30 3412 0 0,'0'0'10152'0'0,"2"-4"-9941"0"0,4-12-524 0 0,-13 39 86 0 0,-15 43 437 0 0,1-12-163 0 0,2 0 0 0 0,2 1 1 0 0,3 1-1 0 0,3 0 1 0 0,2 1-1 0 0,2 0 1 0 0,2 78-1 0 0,5-127 32 0 0,0 0 0 0 0,1 0 0 0 0,0 0-1 0 0,1-1 1 0 0,0 1 0 0 0,0 0 0 0 0,1-1 0 0 0,-1 1 0 0 0,2-1 0 0 0,7 14-1 0 0,-8-17-78 0 0,-1-1 0 0 0,1 1-1 0 0,0-1 1 0 0,0 0 0 0 0,0 0-1 0 0,1 0 1 0 0,-1-1 0 0 0,1 1-1 0 0,-1-1 1 0 0,1 0 0 0 0,0 0-1 0 0,0 0 1 0 0,0 0 0 0 0,0-1-1 0 0,0 1 1 0 0,1-1 0 0 0,-1 0-1 0 0,0-1 1 0 0,1 1 0 0 0,-1-1-1 0 0,6 1 1 0 0,21-2-285 0 0,0-1 0 0 0,0-1 0 0 0,0-2 0 0 0,0-1 0 0 0,-1-1 0 0 0,0-2-1 0 0,0-1 1 0 0,-1-1 0 0 0,-1-2 0 0 0,0 0 0 0 0,30-21 0 0 0,-45 24 145 0 0,-1 0 1 0 0,0-1-1 0 0,0-1 1 0 0,-1 0-1 0 0,-1-1 1 0 0,0 0-1 0 0,-1 0 0 0 0,0-1 1 0 0,-1-1-1 0 0,-1 1 1 0 0,0-1-1 0 0,-1 0 1 0 0,8-30-1 0 0,-6 14 271 0 0,-1-1 1 0 0,-2 1-1 0 0,-2-1 0 0 0,0 0 1 0 0,-3 0-1 0 0,-2-37 0 0 0,-4 29 659 0 0,-1 0-1 0 0,-19-61 0 0 0,23 183-414 0 0,5 259 326 0 0,2 40-213 0 0,-3-364-461 0 0,0-1-1 0 0,0 1 1 0 0,2-1-1 0 0,0 0 1 0 0,1 0-1 0 0,0 0 1 0 0,2 0-1 0 0,0-1 1 0 0,13 26-1 0 0,-18-40-135 0 0,0 1-1 0 0,0-1 0 0 0,0 0 1 0 0,0 0-1 0 0,0 0 0 0 0,0 0 1 0 0,1 0-1 0 0,-1-1 0 0 0,0 1 1 0 0,0 0-1 0 0,1 0 1 0 0,-1-1-1 0 0,0 1 0 0 0,1-1 1 0 0,-1 1-1 0 0,1-1 0 0 0,2 1 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16.00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1 200 1304 0 0,'0'0'10625'0'0,"0"-4"-10405"0"0,0 2-235 0 0,0 0 1 0 0,1-1-1 0 0,-1 1 1 0 0,1 0-1 0 0,0 0 0 0 0,0 0 1 0 0,0 0-1 0 0,0 0 0 0 0,0 0 1 0 0,0 0-1 0 0,1 0 0 0 0,-1 1 1 0 0,1-1-1 0 0,-1 0 0 0 0,1 1 1 0 0,-1-1-1 0 0,1 1 0 0 0,0 0 1 0 0,0-1-1 0 0,0 1 0 0 0,0 0 1 0 0,0 0-1 0 0,0 0 0 0 0,0 0 1 0 0,4 0-1 0 0,71-23-26 0 0,-58 19 46 0 0,583-119 503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16.39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35 1472 0 0,'0'0'6985'0'0,"3"-8"-6947"0"0,1-1-81 0 0,4-8 261 0 0,-8 18-185 0 0,1 0 0 0 0,0 0 0 0 0,-1 1 0 0 0,1-1 0 0 0,0 0 0 0 0,-1 0 0 0 0,1 1 0 0 0,-1-1 0 0 0,0 0 0 0 0,1 1 0 0 0,-1-1 0 0 0,0 1 0 0 0,0-1 0 0 0,0 0 0 0 0,0 1 0 0 0,0-1 0 0 0,-1 3 0 0 0,10 393 2826 0 0,-6-75-957 0 0,81 646 164 0 0,-78-932-2277 0 0,36 168-2240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16.78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18 600 0 0,'0'0'11330'0'0,"1"-5"-10860"0"0,3-8 86 0 0,-3 47 338 0 0,-1 1-349 0 0,7 72 45 0 0,0 21-854 0 0,6-1 0 0 0,41 182 0 0 0,-43-288-1491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17.11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28 294 1552 0 0,'0'0'7019'0'0,"-4"-14"-5661"0"0,0 3-1147 0 0,0 1 46 0 0,1 1 0 0 0,0 0 0 0 0,0-1 0 0 0,1 0 0 0 0,0 0 0 0 0,1 1 0 0 0,0-1 0 0 0,1 0 0 0 0,1-16 0 0 0,1 20-229 0 0,0 1 0 0 0,1 0 0 0 0,0 0 0 0 0,0 0 0 0 0,0 0 0 0 0,0 0 0 0 0,1 0 0 0 0,0 1 0 0 0,0 0 0 0 0,0 0 0 0 0,1 0 0 0 0,4-4 0 0 0,62-38-175 0 0,-59 39-125 0 0,0 1 1 0 0,1 1 0 0 0,0 0 0 0 0,0 0 0 0 0,1 1 0 0 0,20-3 0 0 0,47 2-4329 0 0,-47 5 2047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17.84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36 1252 0 0,'0'0'6813'0'0,"2"-8"-7093"0"0,-1 6 268 0 0,-1 1 1 0 0,1-1-1 0 0,-1 0 1 0 0,1 0-1 0 0,-1 0 1 0 0,1 1-1 0 0,0-1 1 0 0,0 0-1 0 0,0 1 1 0 0,0-1-1 0 0,0 1 1 0 0,0-1-1 0 0,1 1 1 0 0,2-3-1 0 0,6 10 231 0 0,4 21 385 0 0,0 11-431 0 0,-2 0 0 0 0,-2 1-1 0 0,-1 0 1 0 0,3 42-1 0 0,5 164-88 0 0,-14-191 252 0 0,2 73 774 0 0,12 176 387 0 0,-11-413-4073 0 0,-4 67 2403 0 0,2-1 0 0 0,2 0-1 0 0,1 1 1 0 0,3 0 0 0 0,2 1 0 0 0,1 0 0 0 0,2 1 0 0 0,2 1 0 0 0,2 0-1 0 0,1 1 1 0 0,2 1 0 0 0,31-40 0 0 0,-32 52 728 0 0,1 1 0 0 0,46-41 0 0 0,-59 58-459 0 0,0 1 1 0 0,0 0-1 0 0,1 0 0 0 0,0 1 0 0 0,0 1 1 0 0,0-1-1 0 0,1 2 0 0 0,0-1 0 0 0,0 2 1 0 0,0-1-1 0 0,20-2 0 0 0,-27 6-99 0 0,0 0-1 0 0,0 0 1 0 0,0 1-1 0 0,-1 0 1 0 0,1-1-1 0 0,0 2 1 0 0,-1-1-1 0 0,1 0 1 0 0,-1 1-1 0 0,1-1 1 0 0,-1 1-1 0 0,0 0 1 0 0,0 0-1 0 0,0 0 1 0 0,0 1-1 0 0,0-1 0 0 0,0 1 1 0 0,-1 0-1 0 0,1-1 1 0 0,-1 1-1 0 0,1 0 1 0 0,-1 0-1 0 0,0 1 1 0 0,-1-1-1 0 0,1 0 1 0 0,0 1-1 0 0,-1-1 1 0 0,1 5-1 0 0,6 14 78 0 0,-1 0 0 0 0,-1 0 0 0 0,4 34-1 0 0,-7-37-39 0 0,23 228-195 0 0,-3-23-54 0 0,-17-184 725 0 0,3 0 0 0 0,1 0 0 0 0,21 55-1 0 0,-29-91-723 0 0,19 40 1030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18.22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 0 820 0 0,'0'0'2598'0'0,"-2"15"-2076"0"0,-1 9-21 0 0,1 0-1 0 0,1 1 1 0 0,1 0 0 0 0,1-1 0 0 0,1 1 0 0 0,10 45 0 0 0,9 9 1552 0 0,-3 2-1 0 0,10 117 1 0 0,-7 165 422 0 0,-14-181-1930 0 0,23 113-213 0 0,-13-156-2433 0 0,-5 0-5435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18.84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1 394 1632 0 0,'0'0'10375'0'0,"10"4"-10022"0"0,60 20 151 0 0,1-3 1 0 0,0-4-1 0 0,1-2 1 0 0,99 7-1 0 0,-76-16-216 0 0,0-5 1 0 0,106-11-1 0 0,-155 4-195 0 0,1-1-1 0 0,-2-3 1 0 0,1-2 0 0 0,-1-2-1 0 0,-1-1 1 0 0,56-29 0 0 0,-76 32-102 0 0,0-1 1 0 0,-2 0-1 0 0,1-2 1 0 0,-2-1 0 0 0,31-28-1 0 0,-48 41-3 0 0,-1-1 0 0 0,1 1 0 0 0,-1-1-1 0 0,0 0 1 0 0,0 0 0 0 0,0 0 0 0 0,-1-1-1 0 0,1 1 1 0 0,-1-1 0 0 0,0 1 0 0 0,0-1 0 0 0,-1 0-1 0 0,0 1 1 0 0,1-1 0 0 0,-1 0 0 0 0,-1 0 0 0 0,1 0-1 0 0,-1 0 1 0 0,0 0 0 0 0,0 0 0 0 0,0 0 0 0 0,-1 0-1 0 0,0 0 1 0 0,0 0 0 0 0,0 0 0 0 0,-1 0 0 0 0,1 0-1 0 0,-1 1 1 0 0,0-1 0 0 0,0 1 0 0 0,-1-1-1 0 0,0 1 1 0 0,1 0 0 0 0,-1 0 0 0 0,-1 0 0 0 0,-4-5-1 0 0,-1 0-25 0 0,-1-1 0 0 0,1 1 0 0 0,-2 1 0 0 0,0 0-1 0 0,0 0 1 0 0,0 1 0 0 0,-1 0 0 0 0,0 1-1 0 0,0 1 1 0 0,0 0 0 0 0,-1 0 0 0 0,0 1-1 0 0,0 1 1 0 0,0 0 0 0 0,0 1 0 0 0,0 1-1 0 0,0-1 1 0 0,-1 2 0 0 0,-18 1 0 0 0,26 1 13 0 0,1 0 0 0 0,-1 0 0 0 0,0 0 1 0 0,1 0-1 0 0,0 1 0 0 0,-1 0 0 0 0,1 0 1 0 0,0 1-1 0 0,0 0 0 0 0,1-1 0 0 0,-1 1 1 0 0,1 1-1 0 0,0-1 0 0 0,0 1 0 0 0,0-1 1 0 0,1 1-1 0 0,-5 9 0 0 0,-5 7 5 0 0,2 1 0 0 0,-17 44 0 0 0,9-11-12 0 0,3 1-1 0 0,3 1 1 0 0,-12 103-1 0 0,18-65-350 0 0,8 147 0 0 0,2-205 488 0 0,1-1 0 0 0,2 0 0 0 0,2 0 0 0 0,1-1 0 0 0,25 63 0 0 0,-27-80-126 0 0,1 0 1 0 0,2 0-1 0 0,-1-1 1 0 0,2-1-1 0 0,0 1 1 0 0,1-2-1 0 0,1 1 1 0 0,0-2-1 0 0,1 0 1 0 0,0 0 0 0 0,2-1-1 0 0,21 14 1 0 0,-28-22-240 0 0,0-1 1 0 0,0 1 0 0 0,1-2-1 0 0,-1 1 1 0 0,1-2-1 0 0,0 1 1 0 0,0-1 0 0 0,0-1-1 0 0,0 0 1 0 0,0 0 0 0 0,0-1-1 0 0,1 0 1 0 0,9-2 0 0 0,-6 0-440 0 0,0-1 1 0 0,0 0-1 0 0,-1-1 1 0 0,1 0-1 0 0,-1-1 1 0 0,0-1-1 0 0,0 0 1 0 0,-1-1-1 0 0,13-9 1 0 0,28-25-2773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19.20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1 456 536 0 0,'0'0'1257'0'0,"1"20"996"0"0,10 139 801 0 0,-8-100-2105 0 0,-3-27-508 0 0,1-1 1 0 0,2 0-1 0 0,2 0 0 0 0,0 0 0 0 0,17 51 0 0 0,-21-81-361 0 0,-1 0-1 0 0,0 0 0 0 0,0 0 0 0 0,1 0 1 0 0,-1 0-1 0 0,0 0 0 0 0,1 0 0 0 0,-1 0 1 0 0,1 0-1 0 0,-1 0 0 0 0,1 0 0 0 0,0 0 1 0 0,-1 0-1 0 0,1 0 0 0 0,0-1 0 0 0,0 1 1 0 0,0 0-1 0 0,-1-1 0 0 0,1 1 0 0 0,0 0 1 0 0,0-1-1 0 0,0 1 0 0 0,2 0 0 0 0,-2-1-30 0 0,0-1 0 0 0,0 0-1 0 0,-1 1 1 0 0,1-1 0 0 0,0 0 0 0 0,0 0-1 0 0,-1 1 1 0 0,1-1 0 0 0,-1 0-1 0 0,1 0 1 0 0,-1 0 0 0 0,1 0 0 0 0,-1 0-1 0 0,1 0 1 0 0,-1 0 0 0 0,0 0-1 0 0,0 0 1 0 0,1 0 0 0 0,-1-1 0 0 0,8-58 337 0 0,-8-114-88 0 0,-2 100-653 0 0,3 0 0 0 0,15-108 0 0 0,-13 162 346 0 0,1 0-1 0 0,1 1 1 0 0,1 0-1 0 0,0 0 1 0 0,2 0 0 0 0,0 1-1 0 0,1 0 1 0 0,1 0-1 0 0,0 1 1 0 0,1 1-1 0 0,1-1 1 0 0,1 2-1 0 0,26-26 1 0 0,-24 29 99 0 0,1 2 1 0 0,0-1 0 0 0,1 2-1 0 0,0 0 1 0 0,0 1-1 0 0,1 1 1 0 0,0 1-1 0 0,0 0 1 0 0,0 2-1 0 0,1 0 1 0 0,0 0 0 0 0,-1 2-1 0 0,1 1 1 0 0,1 0-1 0 0,-1 1 1 0 0,0 1-1 0 0,29 5 1 0 0,-39-3-196 0 0,0-1-1 0 0,0 2 1 0 0,0-1-1 0 0,-1 1 1 0 0,0 0-1 0 0,0 1 1 0 0,0 0-1 0 0,0 0 1 0 0,0 1 0 0 0,-1 0-1 0 0,10 10 1 0 0,-11-8-702 0 0,0-1 1 0 0,0 0 0 0 0,0 1-1 0 0,-1 0 1 0 0,0 0-1 0 0,7 17 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19.58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0 130 1396 0 0,'0'0'12279'0'0,"18"-9"-12087"0"0,143-59 151 0 0,-125 55-384 0 0,69-17 1 0 0,-31 21-1687 0 0,-62 9 356 0 0,1 0 0 0 0,-1 1 1 0 0,23 4-1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21.10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380 50 588 0 0,'0'0'8662'0'0,"-18"-8"-7679"0"0,-57-23-134 0 0,68 29-786 0 0,0-1-1 0 0,0 2 0 0 0,0-1 0 0 0,-1 1 1 0 0,1 0-1 0 0,0 0 0 0 0,-1 1 0 0 0,1 0 1 0 0,0 1-1 0 0,-1-1 0 0 0,1 1 0 0 0,0 1 1 0 0,0-1-1 0 0,-1 1 0 0 0,1 1 1 0 0,1-1-1 0 0,-1 1 0 0 0,0 0 0 0 0,1 1 1 0 0,-1 0-1 0 0,1 0 0 0 0,0 0 0 0 0,0 0 1 0 0,1 1-1 0 0,-1 0 0 0 0,1 0 0 0 0,-7 10 1 0 0,2-3-106 0 0,0 2 0 0 0,1-1 1 0 0,1 1-1 0 0,0 1 0 0 0,1-1 1 0 0,1 1-1 0 0,0 0 0 0 0,1 1 1 0 0,0 0-1 0 0,-3 25 0 0 0,1 55 243 0 0,5-1 0 0 0,19 184 0 0 0,34 135 1109 0 0,-7-66 175 0 0,-37-282-1503 0 0,-3-1 0 0 0,-6 95-1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02.79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715 127 1188 0 0,'0'0'11448'0'0,"-9"-15"-10893"0"0,3 3-400 0 0,4 7-112 0 0,0 0 0 0 0,0 1 0 0 0,0 0 0 0 0,-1-1 1 0 0,1 1-1 0 0,-1 0 0 0 0,0 0 0 0 0,0 0 0 0 0,-1 1 0 0 0,1-1 0 0 0,-1 1 1 0 0,0 0-1 0 0,0 0 0 0 0,0 0 0 0 0,0 0 0 0 0,0 1 0 0 0,-1-1 1 0 0,1 1-1 0 0,-1 0 0 0 0,-7-2 0 0 0,-43-6 489 0 0,-104-5 0 0 0,131 14-463 0 0,-1 2 0 0 0,1 1 0 0 0,-1 1-1 0 0,1 1 1 0 0,-43 12 0 0 0,60-12-121 0 0,0 0 0 0 0,1 0 0 0 0,-1 1 0 0 0,1 0 1 0 0,0 1-1 0 0,0 0 0 0 0,0 1 0 0 0,1 0 0 0 0,0 0 0 0 0,0 1 1 0 0,1 0-1 0 0,0 0 0 0 0,1 1 0 0 0,-1 0 0 0 0,2 1 0 0 0,-1 0 1 0 0,2 0-1 0 0,-1 0 0 0 0,1 0 0 0 0,1 1 0 0 0,-1 0 1 0 0,2 0-1 0 0,0 0 0 0 0,0 1 0 0 0,1-1 0 0 0,1 1 0 0 0,-1-1 1 0 0,2 1-1 0 0,0-1 0 0 0,0 1 0 0 0,1 0 0 0 0,0-1 0 0 0,1 1 1 0 0,1-1-1 0 0,0 0 0 0 0,0 0 0 0 0,1 0 0 0 0,0 0 0 0 0,1 0 1 0 0,1-1-1 0 0,7 13 0 0 0,-1-8-52 0 0,1 0 0 0 0,0-1 1 0 0,0-1-1 0 0,1 0 0 0 0,1 0 0 0 0,1-2 1 0 0,-1 0-1 0 0,2 0 0 0 0,-1-2 0 0 0,1 0 1 0 0,35 12-1 0 0,17 3 151 0 0,128 24 1 0 0,-131-33-156 0 0,-29-8 114 0 0,-22-5 28 0 0,0 1 0 0 0,-1 1-1 0 0,1 0 1 0 0,-1 1 0 0 0,1 0 0 0 0,21 12-1 0 0,-35-16 13 0 0,0 0-1 0 0,0-1 0 0 0,1 1 1 0 0,-1 0-1 0 0,0 0 0 0 0,0 0 0 0 0,0 0 1 0 0,0 0-1 0 0,0 1 0 0 0,0-1 1 0 0,-1 0-1 0 0,1 0 0 0 0,0 0 0 0 0,0 1 1 0 0,-1-1-1 0 0,1 1 0 0 0,-1-1 0 0 0,1 0 1 0 0,-1 1-1 0 0,0-1 0 0 0,0 1 1 0 0,0-1-1 0 0,1 1 0 0 0,-1-1 0 0 0,0 0 1 0 0,-1 1-1 0 0,1-1 0 0 0,0 1 0 0 0,0-1 1 0 0,-1 1-1 0 0,1-1 0 0 0,-1 0 1 0 0,1 1-1 0 0,-1-1 0 0 0,1 0 0 0 0,-1 1 1 0 0,0-1-1 0 0,0 0 0 0 0,1 0 1 0 0,-1 1-1 0 0,0-1 0 0 0,0 0 0 0 0,-2 1 1 0 0,-6 7 133 0 0,0-1 0 0 0,0 0 0 0 0,-1 0 0 0 0,-12 7 0 0 0,14-9-262 0 0,-45 28-75 0 0,-2-3 0 0 0,-1-2 1 0 0,-1-2-1 0 0,-1-3 0 0 0,-83 23 1 0 0,-51-2-8043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21.72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0 852 1316 0 0,'0'0'5632'0'0,"17"-8"-4586"0"0,307-123 2754 0 0,-30 46-2569 0 0,495-79 0 0 0,-720 157-1421 0 0,-69 7 192 0 0,0 0 1 0 0,1 0-1 0 0,-1 0 0 0 0,0 0 1 0 0,0 0-1 0 0,0 0 0 0 0,1 0 1 0 0,-1 0-1 0 0,0 0 0 0 0,0 0 0 0 0,1 0 1 0 0,-1 0-1 0 0,0 0 0 0 0,0 0 1 0 0,0 0-1 0 0,1 0 0 0 0,-1 0 1 0 0,0 1-1 0 0,0-1 0 0 0,0 0 1 0 0,1 0-1 0 0,-1 0 0 0 0,0 0 1 0 0,0 0-1 0 0,0 1 0 0 0,0-1 1 0 0,1 0-1 0 0,-1 0 0 0 0,0 0 1 0 0,0 1-1 0 0,0-1 0 0 0,0 0 0 0 0,0 0 1 0 0,0 0-1 0 0,0 1 0 0 0,0-1 1 0 0,0 0-1 0 0,0 0 0 0 0,0 1 1 0 0,0-1-1 0 0,0 0 0 0 0,0 0 1 0 0,0 0-1 0 0,0 1 0 0 0,0-1 1 0 0,0 0-1 0 0,0 0 0 0 0,0 1 1 0 0,0-1-1 0 0,0 0 0 0 0,0 0 1 0 0,0 0-1 0 0,0 1 0 0 0,0-1 0 0 0,0 0 1 0 0,-1 0-1 0 0,1 0 0 0 0,0 1 1 0 0,0-1-1 0 0,0 0 0 0 0,-8 11 107 0 0,8-11-104 0 0,-14 15 72 0 0,-1 2-102 0 0,1 1 0 0 0,-18 29-1 0 0,28-39-14 0 0,0 0-1 0 0,0 0 0 0 0,1 0 1 0 0,1 0-1 0 0,-1 1 0 0 0,1-1 0 0 0,0 1 1 0 0,1-1-1 0 0,0 1 0 0 0,1 9 1 0 0,1-3-10 0 0,0 1 1 0 0,2-1-1 0 0,0 0 0 0 0,0 0 1 0 0,2-1-1 0 0,0 1 1 0 0,0-1-1 0 0,13 22 1 0 0,7 8 202 0 0,37 51 0 0 0,-49-81 266 0 0,-10-21 383 0 0,-11-29-417 0 0,-74-214-272 0 0,74 217-202 0 0,1-1 0 0 0,2 0 0 0 0,1 0 0 0 0,2 0 1 0 0,4-57-1 0 0,1 75 75 0 0,0 0 1 0 0,1 0 0 0 0,1 0 0 0 0,1 0-1 0 0,0 1 1 0 0,1 0 0 0 0,0 0-1 0 0,1 1 1 0 0,1 0 0 0 0,1 0-1 0 0,0 1 1 0 0,0 0 0 0 0,1 1 0 0 0,1 0-1 0 0,0 1 1 0 0,14-10 0 0 0,2-1-106 0 0,2 2 0 0 0,0 0 0 0 0,1 3 0 0 0,0 0 0 0 0,2 2 0 0 0,46-15 1 0 0,-46 20-244 0 0,1 1 0 0 0,0 2 0 0 0,0 1 0 0 0,52-2 0 0 0,-63 8-939 0 0,-1 1 1 0 0,1 0-1 0 0,0 2 1 0 0,35 9 0 0 0,-8 4-3395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22.3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621 149 912 0 0,'0'0'6913'0'0,"-2"-15"-5925"0"0,-5-45-3 0 0,5 56-880 0 0,0 1 0 0 0,0-1 0 0 0,0 0 1 0 0,0 1-1 0 0,0-1 0 0 0,-1 1 0 0 0,1 0 1 0 0,-1 0-1 0 0,0 0 0 0 0,0 0 0 0 0,0 0 1 0 0,-1 1-1 0 0,1-1 0 0 0,-1 1 0 0 0,1 0 0 0 0,-1 0 1 0 0,0 0-1 0 0,0 1 0 0 0,0-1 0 0 0,0 1 1 0 0,0 0-1 0 0,-7-1 0 0 0,6 0-14 0 0,-7-1-83 0 0,-1 0 1 0 0,1 1-1 0 0,0 0 1 0 0,-1 1-1 0 0,0 1 0 0 0,1 0 1 0 0,-1 0-1 0 0,1 1 0 0 0,-1 1 1 0 0,1 0-1 0 0,-18 5 0 0 0,12 0-55 0 0,1-1 0 0 0,0 2 0 0 0,0 0 0 0 0,0 1 0 0 0,1 1 0 0 0,0 1 0 0 0,-16 14 1 0 0,11-7 5 0 0,1 1 0 0 0,1 1 1 0 0,1 1-1 0 0,1 0 1 0 0,0 2-1 0 0,2 0 0 0 0,1 0 1 0 0,0 1-1 0 0,2 1 1 0 0,-14 41-1 0 0,21-51 96 0 0,1 0 1 0 0,1 1-1 0 0,0 0 1 0 0,1-1-1 0 0,1 1 0 0 0,0 0 1 0 0,1 0-1 0 0,1 0 1 0 0,0 0-1 0 0,1-1 0 0 0,6 21 1 0 0,-6-28-32 0 0,1 0 0 0 0,0-1 1 0 0,0 0-1 0 0,1 0 0 0 0,-1 0 0 0 0,2 0 0 0 0,-1 0 1 0 0,1-1-1 0 0,0 1 0 0 0,0-1 0 0 0,1-1 1 0 0,0 1-1 0 0,0-1 0 0 0,0 0 0 0 0,1 0 1 0 0,-1-1-1 0 0,1 0 0 0 0,0 0 0 0 0,0-1 1 0 0,1 1-1 0 0,-1-2 0 0 0,1 1 0 0 0,-1-1 1 0 0,9 2-1 0 0,-6-2-11 0 0,-1-1 0 0 0,0 0 0 0 0,0 0 0 0 0,0-1 1 0 0,1 0-1 0 0,-1 0 0 0 0,0-1 0 0 0,0-1 0 0 0,0 1 0 0 0,1-1 1 0 0,-2-1-1 0 0,1 0 0 0 0,0 0 0 0 0,15-9 0 0 0,-11 5 12 0 0,-1-2 0 0 0,-1 0 0 0 0,0-1 0 0 0,0 0 0 0 0,0 0 0 0 0,-1-1-1 0 0,-1 0 1 0 0,14-23 0 0 0,-11 14-8 0 0,0 0 1 0 0,-2 0-1 0 0,-1-1 0 0 0,0-1 0 0 0,-1 0 0 0 0,-2 0 1 0 0,5-27-1 0 0,-5 10-208 0 0,-1-1 1 0 0,-3 0-1 0 0,-2-51 0 0 0,-1 78 9 0 0,-1-1-1 0 0,0 0 1 0 0,0 1-1 0 0,-6-16 1 0 0,6 23 78 0 0,0 0 1 0 0,-1 0-1 0 0,0 0 1 0 0,0 0-1 0 0,0 0 1 0 0,-1 0 0 0 0,1 1-1 0 0,-1-1 1 0 0,-1 1-1 0 0,-7-7 1 0 0,12 11 118 0 0,0 1 0 0 0,-1 0 1 0 0,1-1-1 0 0,-1 1 0 0 0,1 0 1 0 0,0-1-1 0 0,-1 1 0 0 0,1 0 0 0 0,-1-1 1 0 0,1 1-1 0 0,-1 0 0 0 0,1 0 1 0 0,-1 0-1 0 0,1 0 0 0 0,-1-1 1 0 0,1 1-1 0 0,-1 0 0 0 0,1 0 1 0 0,-1 0-1 0 0,0 0 0 0 0,1 0 1 0 0,-1 0-1 0 0,1 0 0 0 0,-1 0 0 0 0,1 1 1 0 0,-1-1-1 0 0,1 0 0 0 0,-1 0 1 0 0,1 0-1 0 0,-1 0 0 0 0,1 1 1 0 0,-1-1-1 0 0,1 0 0 0 0,-1 1 1 0 0,1-1-1 0 0,-1 0 0 0 0,1 1 1 0 0,0-1-1 0 0,-1 0 0 0 0,1 1 0 0 0,0-1 1 0 0,-1 1-1 0 0,1-1 0 0 0,0 1 1 0 0,0-1-1 0 0,-1 1 0 0 0,1-1 1 0 0,0 1-1 0 0,0 0 0 0 0,-8 30 320 0 0,7-26-318 0 0,-6 46-30 0 0,2 0 0 0 0,2 0-1 0 0,2 0 1 0 0,3 0 0 0 0,2 1 0 0 0,2-2-1 0 0,3 1 1 0 0,14 49 0 0 0,-20-89-307 0 0,1-1 1 0 0,-1 0-1 0 0,2 0 1 0 0,0 0-1 0 0,0 0 1 0 0,1 0-1 0 0,0-1 1 0 0,0 0 0 0 0,1-1-1 0 0,15 16 1 0 0,-16-19 138 0 0,0-1 0 0 0,0 0 1 0 0,0-1-1 0 0,0 1 1 0 0,1-1-1 0 0,0 0 1 0 0,-1 0-1 0 0,1-1 1 0 0,0 0-1 0 0,1-1 1 0 0,-1 1-1 0 0,0-1 0 0 0,0 0 1 0 0,0-1-1 0 0,1 0 1 0 0,-1 0-1 0 0,13-2 1 0 0,17-5-1962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22.9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1630 55 888 0 0,'0'0'5925'0'0,"-21"-9"-5045"0"0,-65-26 41 0 0,81 33-811 0 0,-1 0 0 0 0,1 1 0 0 0,-1-1 0 0 0,1 1 0 0 0,-1 0 0 0 0,1 0 0 0 0,-1 1 0 0 0,0-1 0 0 0,1 1 0 0 0,-1 1 1 0 0,0-1-1 0 0,1 1 0 0 0,-1 0 0 0 0,0 0 0 0 0,1 1 0 0 0,0-1 0 0 0,-1 1 0 0 0,1 0 0 0 0,0 1 0 0 0,0-1 0 0 0,0 1 0 0 0,0 0 0 0 0,0 1 0 0 0,1-1 0 0 0,0 1 0 0 0,-1-1 0 0 0,1 1 0 0 0,1 1 0 0 0,-1-1 0 0 0,0 0 0 0 0,-4 9 0 0 0,-1 3-43 0 0,1 0-1 0 0,1 0 1 0 0,0 1-1 0 0,1 0 1 0 0,1 0-1 0 0,0 1 1 0 0,-4 32-1 0 0,1 21 93 0 0,3 0 0 0 0,3 0 0 0 0,3-1 0 0 0,20 136 1 0 0,-19-190-202 0 0,2 1 0 0 0,0-1 0 0 0,1 0 0 0 0,0 0 0 0 0,1-1 0 0 0,16 28 0 0 0,-19-38 69 0 0,0-1-1 0 0,0 1 0 0 0,1-1 1 0 0,-1 0-1 0 0,1-1 0 0 0,0 1 1 0 0,0-1-1 0 0,0 1 1 0 0,1-1-1 0 0,-1-1 0 0 0,1 1 1 0 0,0-1-1 0 0,0 1 0 0 0,0-1 1 0 0,0-1-1 0 0,0 1 0 0 0,0-1 1 0 0,0 1-1 0 0,1-2 0 0 0,-1 1 1 0 0,0-1-1 0 0,1 1 1 0 0,-1-1-1 0 0,0-1 0 0 0,8 0 1 0 0,-5 0-21 0 0,-1-1 0 0 0,1 0 1 0 0,0 0-1 0 0,-1-1 1 0 0,1 1-1 0 0,-1-2 0 0 0,0 1 1 0 0,0-1-1 0 0,0 0 0 0 0,0 0 1 0 0,10-10-1 0 0,-7 4-28 0 0,0 0-1 0 0,-1 0 0 0 0,0-1 1 0 0,0 0-1 0 0,-2-1 0 0 0,9-15 1 0 0,-3 0-207 0 0,-2 1 0 0 0,0-1 0 0 0,-2-1 0 0 0,-1 0 1 0 0,8-56-1 0 0,-13 31-852 0 0,-2 0 0 0 0,-2 1-1 0 0,-3-1 1 0 0,-2 0 0 0 0,-16-63 0 0 0,21 109 923 0 0,-6-13 1675 0 0,6 20-1492 0 0,2 44 2547 0 0,-1-17-2288 0 0,-1 21 419 0 0,-4 184 1489 0 0,-38 259-1 0 0,27-389-1919 0 0,-3-1-1 0 0,-6-1 1 0 0,-3-1 0 0 0,-46 104-1 0 0,56-163-98 0 0,-2-1 0 0 0,-2-1 0 0 0,-2-2 0 0 0,-1 0-1 0 0,-31 34 1 0 0,33-46-45 0 0,0-1 1 0 0,-2-1-1 0 0,-1 0 0 0 0,0-3 0 0 0,-2 0 0 0 0,0-1 0 0 0,-46 20 0 0 0,35-22-204 0 0,0-1 0 0 0,-2-3 0 0 0,1-1 0 0 0,-1-2 1 0 0,-1-2-1 0 0,1-1 0 0 0,-1-3 0 0 0,0-1 0 0 0,-1-2 0 0 0,1-2 0 0 0,-51-8 0 0 0,61 4-96 0 0,0-2-1 0 0,0-1 0 0 0,0-1 0 0 0,1-1 1 0 0,0-2-1 0 0,-38-23 0 0 0,47 23 20 0 0,1-1 0 0 0,1-1 0 0 0,0-1 0 0 0,2 0 0 0 0,-1-2 0 0 0,2 0 0 0 0,0-1 0 0 0,-26-40 0 0 0,36 49-5 0 0,1 0 1 0 0,1 0-1 0 0,-1 0 0 0 0,1-1 0 0 0,1 0 0 0 0,0 0 1 0 0,1 0-1 0 0,0-1 0 0 0,0 1 0 0 0,2-1 1 0 0,-1 1-1 0 0,1-1 0 0 0,1 0 0 0 0,0 1 0 0 0,1-1 1 0 0,0 0-1 0 0,1 1 0 0 0,0-1 0 0 0,0 1 1 0 0,2 0-1 0 0,-1-1 0 0 0,1 1 0 0 0,1 1 0 0 0,0-1 1 0 0,1 1-1 0 0,-1 0 0 0 0,11-13 0 0 0,72-80-4213 0 0,-47 57 1566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23.4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214 380 2520 0 0,'0'0'8608'0'0,"20"-5"-7816"0"0,60-18-192 0 0,-71 19-501 0 0,0 0 0 0 0,-1 0 0 0 0,1-1 0 0 0,-1 0 1 0 0,0-1-1 0 0,-1 0 0 0 0,1 0 0 0 0,-1-1 0 0 0,0 0 0 0 0,-1 0 1 0 0,1 0-1 0 0,-1-1 0 0 0,6-11 0 0 0,-5 9-44 0 0,-1 2-61 0 0,-1 0 0 0 0,0 0 0 0 0,-1-1 0 0 0,0 0 0 0 0,0 1 0 0 0,-1-1 0 0 0,0-1 0 0 0,0 1 0 0 0,-1 0 1 0 0,0-1-1 0 0,-1 1 0 0 0,0-1 0 0 0,-1 1 0 0 0,-1-18 0 0 0,1 23-78 0 0,-1-1-1 0 0,0 1 1 0 0,-1-1-1 0 0,1 1 1 0 0,-1-1 0 0 0,0 1-1 0 0,0 0 1 0 0,0-1-1 0 0,0 1 1 0 0,-1 1 0 0 0,1-1-1 0 0,-1 0 1 0 0,0 0-1 0 0,-1 1 1 0 0,1 0-1 0 0,0 0 1 0 0,-1 0 0 0 0,0 0-1 0 0,0 0 1 0 0,0 1-1 0 0,0-1 1 0 0,0 1 0 0 0,0 0-1 0 0,-1 1 1 0 0,1-1-1 0 0,0 1 1 0 0,-1-1 0 0 0,0 2-1 0 0,1-1 1 0 0,-1 0-1 0 0,-9 1 1 0 0,5-1-104 0 0,-1 1-1 0 0,0 1 1 0 0,0 0 0 0 0,0 0-1 0 0,1 0 1 0 0,-1 2 0 0 0,0-1-1 0 0,1 1 1 0 0,0 0-1 0 0,0 1 1 0 0,-15 8 0 0 0,10-3 69 0 0,1 0 0 0 0,0 1 0 0 0,0 0 0 0 0,1 1 0 0 0,0 0 0 0 0,-16 21 0 0 0,12-11 148 0 0,1 1 0 0 0,1 0 0 0 0,1 1 0 0 0,1 1 0 0 0,1 0 0 0 0,1 0 0 0 0,1 1 0 0 0,-10 43 0 0 0,15-48 119 0 0,1 1 1 0 0,1-1-1 0 0,1 1 1 0 0,0 0-1 0 0,2-1 1 0 0,0 1-1 0 0,1 0 1 0 0,7 25 0 0 0,-7-38-58 0 0,1 0 0 0 0,0 0 0 0 0,0 0 0 0 0,0 0 0 0 0,1-1 0 0 0,1 1 0 0 0,-1-1 0 0 0,1 0 0 0 0,0 0 0 0 0,1-1 0 0 0,-1 1 1 0 0,1-1-1 0 0,1-1 0 0 0,-1 1 0 0 0,1-1 0 0 0,0 0 0 0 0,0 0 0 0 0,0-1 0 0 0,1 0 0 0 0,0 0 0 0 0,0-1 0 0 0,12 4 0 0 0,6-1-116 0 0,0-1 0 0 0,0-1-1 0 0,0-1 1 0 0,1-1 0 0 0,-1-1 0 0 0,1-2-1 0 0,-1 0 1 0 0,38-8 0 0 0,-28 2-997 0 0,-2-2 1 0 0,1-1-1 0 0,-1-2 1 0 0,-1-1-1 0 0,60-32 1 0 0,-34 7-1443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23.8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 12 1228 0 0,'0'0'8800'0'0,"-1"0"-8799"0"0,1-1 1 0 0,0 1 0 0 0,0 0-1 0 0,0-1 1 0 0,0 1 0 0 0,0 0 0 0 0,0-1-1 0 0,0 1 1 0 0,0 0 0 0 0,0-1-1 0 0,0 1 1 0 0,0 0 0 0 0,0-1-1 0 0,0 1 1 0 0,0 0 0 0 0,0-1 0 0 0,0 1-1 0 0,0 0 1 0 0,0-1 0 0 0,0 1-1 0 0,0 0 1 0 0,1-1 0 0 0,-1 1 0 0 0,0 0-1 0 0,0 0 1 0 0,0-1 0 0 0,1 1-1 0 0,-1 0 1 0 0,0 0 0 0 0,0-1 0 0 0,0 1-1 0 0,1 0 1 0 0,-1 0 0 0 0,0-1-1 0 0,1 1 1 0 0,-1 0 0 0 0,0 0-1 0 0,1 0 1 0 0,-1 0 0 0 0,1 0 0 0 0,14-1 143 0 0,1 2 0 0 0,0 0 1 0 0,0 1-1 0 0,-1 0 1 0 0,1 1-1 0 0,15 6 1 0 0,-22-5-37 0 0,0 0 0 0 0,-1 0 0 0 0,1 1 0 0 0,-1 0 0 0 0,0 0 0 0 0,0 1 0 0 0,-1 0 1 0 0,0 0-1 0 0,0 1 0 0 0,0 0 0 0 0,8 12 0 0 0,-1 2-59 0 0,0 1-1 0 0,-2 1 1 0 0,-1 0-1 0 0,0 0 1 0 0,-2 1-1 0 0,0 0 1 0 0,-2 1-1 0 0,-1 0 1 0 0,4 35 0 0 0,-2 8-116 0 0,-4-1 0 0 0,-5 92 0 0 0,0-140 118 0 0,-1 0-1 0 0,-1 0 0 0 0,0 0 1 0 0,-2 0-1 0 0,-11 31 1 0 0,13-44-11 0 0,1 0 0 0 0,-2 0 0 0 0,1 0 0 0 0,-1 0 0 0 0,1-1 0 0 0,-2 1 0 0 0,1-1 1 0 0,-10 9-1 0 0,11-12-81 0 0,0 0 1 0 0,0 0-1 0 0,0 0 1 0 0,-1 0-1 0 0,1 0 1 0 0,0-1-1 0 0,-1 0 1 0 0,0 1-1 0 0,1-1 1 0 0,-1 0-1 0 0,0-1 1 0 0,1 1-1 0 0,-1-1 1 0 0,0 0-1 0 0,0 0 1 0 0,-6 0-1 0 0,8 0-92 0 0,1-1 0 0 0,-1 1 0 0 0,1 0 0 0 0,0-1 0 0 0,-1 1 0 0 0,1-1 0 0 0,0 1-1 0 0,0-1 1 0 0,-1 0 0 0 0,1 1 0 0 0,0-1 0 0 0,0 0 0 0 0,0 0 0 0 0,-5-6-793 0 0,4 3 793 0 0,0 0-226 0 0,1 0 0 0 0,-1 0 0 0 0,1 0 0 0 0,0 0 0 0 0,1 0 0 0 0,-1 0 0 0 0,0-7 0 0 0,1 0-247 0 0,1 0 0 0 0,0 0 1 0 0,0 0-1 0 0,1 0 0 0 0,4-12 1 0 0,-2 9 196 0 0,2 0 1 0 0,0 1 0 0 0,0-1-1 0 0,9-11 1 0 0,19-28-824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24.1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40 0 0,'0'0'128'0'0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24.5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1 411 1004 0 0,'0'0'8789'0'0,"6"-16"-8058"0"0,5-10-344 0 0,1 1 1 0 0,1 0-1 0 0,1 1 0 0 0,1 1 0 0 0,27-34 0 0 0,-15 29 136 0 0,1 0 0 0 0,1 1 0 0 0,65-44 0 0 0,-82 63-422 0 0,1 0 0 0 0,-1 1 0 0 0,1 1 0 0 0,0 0 0 0 0,1 1 0 0 0,-1 0 0 0 0,1 1 0 0 0,0 0-1 0 0,0 1 1 0 0,1 1 0 0 0,-1 0 0 0 0,0 1 0 0 0,1 1 0 0 0,18 2 0 0 0,-22 0-68 0 0,1 1 0 0 0,-1 1 0 0 0,0 0 0 0 0,0 0 0 0 0,-1 1 0 0 0,0 0 0 0 0,1 1 0 0 0,-2 0 0 0 0,1 1 0 0 0,-1 0 0 0 0,0 1 0 0 0,0 0 0 0 0,-1 0 0 0 0,0 0 0 0 0,9 14 0 0 0,-4-4-28 0 0,-1 0 0 0 0,-1 0-1 0 0,-1 1 1 0 0,0 0 0 0 0,-2 1-1 0 0,0 0 1 0 0,8 32 0 0 0,-6 1-174 0 0,5 100 0 0 0,-2-15-579 0 0,-13-133 698 0 0,0-1 2 0 0,1 1 1 0 0,-1 0-1 0 0,1 0 0 0 0,0-1 1 0 0,1 1-1 0 0,-1-1 0 0 0,1 1 1 0 0,-1-1-1 0 0,1 1 0 0 0,1-1 0 0 0,-1 0 1 0 0,1 0-1 0 0,4 5 128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29.7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1338 142 1880 0 0,'3'-5'9590'0'0,"-3"5"-9519"0"0,1-1 0 0 0,-1 0 1 0 0,0 1-1 0 0,1-1 0 0 0,-1 0 0 0 0,0 1 0 0 0,1-1 1 0 0,-1 0-1 0 0,0 1 0 0 0,0-1 0 0 0,0 0 1 0 0,0 1-1 0 0,0-1 0 0 0,0 0 0 0 0,0 0 0 0 0,0 1 1 0 0,0-1-1 0 0,0 0 0 0 0,0 1 0 0 0,0-1 0 0 0,0 0 1 0 0,-6-7 925 0 0,4 7-926 0 0,-38-10 264 0 0,-168-36-893 0 0,157 32 480 0 0,-1 3 0 0 0,-1 1 1 0 0,0 3-1 0 0,-55-1 0 0 0,-191 25-943 0 0,15 19-185 0 0,97 8-7338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30.67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38 455 600 0 0,'0'0'8261'0'0,"-5"0"-7925"0"0,1 0-621 0 0,-25-11 3499 0 0,39-3-2756 0 0,45-30 229 0 0,108-65-1 0 0,-26 19-1170 0 0,-106 68 69 0 0,94-72-2100 0 0,-107 78 327 0 0,0-1 0 0 0,17-20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31.26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0 964 0 0,'0'0'7602'0'0,"0"0"-7599"0"0,0 1 1 0 0,0-1-1 0 0,0 0 0 0 0,0 0 0 0 0,0 0 0 0 0,0 0 0 0 0,0 0 1 0 0,0 0-1 0 0,0 1 0 0 0,0-1 0 0 0,0 0 0 0 0,0 0 1 0 0,0 0-1 0 0,0 0 0 0 0,1 0 0 0 0,-1 0 0 0 0,0 0 1 0 0,0 0-1 0 0,0 1 0 0 0,0-1 0 0 0,0 0 0 0 0,0 0 1 0 0,0 0-1 0 0,0 0 0 0 0,0 0 0 0 0,0 0 0 0 0,1 0 1 0 0,-1 0-1 0 0,0 0 0 0 0,0 0 0 0 0,0 0 0 0 0,0 0 1 0 0,0 0-1 0 0,0 0 0 0 0,1 0 0 0 0,-1 0 0 0 0,0 0 1 0 0,0 0-1 0 0,0 0 0 0 0,0 0 0 0 0,0 0 0 0 0,0 0 1 0 0,0 0-1 0 0,1 0 0 0 0,-1 0 0 0 0,0 0 0 0 0,0 0 1 0 0,0 0-1 0 0,0 0 0 0 0,0 0 0 0 0,0 0 0 0 0,0 0 1 0 0,1 0-1 0 0,-1 0 0 0 0,0 0 0 0 0,0-1 0 0 0,0 1 0 0 0,6 11 94 0 0,0 0 0 0 0,0-1-1 0 0,1 0 1 0 0,1 0-1 0 0,-1 0 1 0 0,2-1 0 0 0,-1 0-1 0 0,1-1 1 0 0,1 0-1 0 0,17 12 1 0 0,14 6 212 0 0,58 29 1 0 0,-79-45-252 0 0,27 17-183 0 0,-1 2 0 0 0,-2 2-1 0 0,-2 2 1 0 0,0 1 0 0 0,-3 3 0 0 0,-1 1 0 0 0,61 78 0 0 0,-87-101-378 0 0,1 0 0 0 0,24 21 1 0 0,-32-32 19 0 0,0 0 0 0 0,1 0 0 0 0,-1 0 0 0 0,1-1 0 0 0,0 0 0 0 0,0 0 0 0 0,0-1 0 0 0,0 0 0 0 0,0 0 0 0 0,0 0 0 0 0,13 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02.79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647 178 1880 0 0,'0'0'8106'0'0,"-14"-14"-7051"0"0,2 1-841 0 0,1 0 17 0 0,-1 0-1 0 0,-1 1 1 0 0,0 0-1 0 0,-1 1 1 0 0,0 1-1 0 0,-20-12 1 0 0,12 11-111 0 0,0 1 1 0 0,0 1 0 0 0,0 2 0 0 0,-44-11 0 0 0,58 17-114 0 0,-1 0 0 0 0,0 0-1 0 0,0 1 1 0 0,1 0 0 0 0,-1 1 0 0 0,0 0 0 0 0,1 0 0 0 0,-1 1 0 0 0,1 0-1 0 0,-1 0 1 0 0,1 1 0 0 0,0 0 0 0 0,0 0 0 0 0,0 1 0 0 0,1 0-1 0 0,-13 9 1 0 0,5-1 35 0 0,-1 1 0 0 0,2 1-1 0 0,0 0 1 0 0,0 1 0 0 0,1 0-1 0 0,1 2 1 0 0,1-1-1 0 0,0 1 1 0 0,1 1 0 0 0,1-1-1 0 0,1 2 1 0 0,-7 20 0 0 0,5-5 123 0 0,1 0 1 0 0,2 0-1 0 0,1 1 0 0 0,2 0 1 0 0,1 0-1 0 0,3 38 1 0 0,0-63-152 0 0,1 0 1 0 0,0 1 0 0 0,1-1 0 0 0,0 0-1 0 0,0 0 1 0 0,1-1 0 0 0,1 1-1 0 0,-1 0 1 0 0,2-1 0 0 0,-1 0 0 0 0,1 0-1 0 0,1 0 1 0 0,-1-1 0 0 0,1 0-1 0 0,1 0 1 0 0,0 0 0 0 0,0-1 0 0 0,10 8-1 0 0,-11-10-41 0 0,0-1-1 0 0,0 0 1 0 0,0-1-1 0 0,0 0 1 0 0,1 0-1 0 0,0 0 1 0 0,-1-1-1 0 0,1 0 0 0 0,0 0 1 0 0,0-1-1 0 0,0 1 1 0 0,1-2-1 0 0,-1 1 1 0 0,0-1-1 0 0,0 0 1 0 0,0-1-1 0 0,0 1 1 0 0,1-1-1 0 0,-1-1 0 0 0,0 1 1 0 0,-1-1-1 0 0,1-1 1 0 0,0 1-1 0 0,0-1 1 0 0,-1 0-1 0 0,10-6 1 0 0,-4 0-189 0 0,0 0 0 0 0,-1 0 0 0 0,0-1 0 0 0,0 0 0 0 0,-1-1 0 0 0,0 0 0 0 0,-1-1 0 0 0,-1 0 0 0 0,12-20 0 0 0,6-18-1203 0 0,23-62 1 0 0,-25 56 184 0 0,46-90 2450 0 0,-72 189 177 0 0,-28 129 991 0 0,-8 64-1397 0 0,34-194-1042 0 0,2 0 0 0 0,1 0 1 0 0,9 67-1 0 0,-6-95-133 0 0,0 0 0 0 0,2-1 0 0 0,-1 1 1 0 0,2-1-1 0 0,0 0 0 0 0,0-1 0 0 0,2 1 0 0 0,-1-1 1 0 0,1 0-1 0 0,10 12 0 0 0,-14-20 102 0 0,0 0 0 0 0,1 0-1 0 0,0 0 1 0 0,0-1 0 0 0,0 0 0 0 0,0 1-1 0 0,0-1 1 0 0,0 0 0 0 0,1-1 0 0 0,-1 1-1 0 0,1-1 1 0 0,0 0 0 0 0,0 0 0 0 0,0-1-1 0 0,0 1 1 0 0,0-1 0 0 0,0 0 0 0 0,0-1-1 0 0,1 1 1 0 0,-1-1 0 0 0,0 0 0 0 0,0 0-1 0 0,1-1 1 0 0,-1 1 0 0 0,0-1 0 0 0,0 0-1 0 0,0-1 1 0 0,0 1 0 0 0,8-4 0 0 0,-4 1-329 0 0,-1 0 1 0 0,0-1-1 0 0,1 0 1 0 0,-1 0-1 0 0,-1-1 1 0 0,1 0-1 0 0,-1 0 1 0 0,8-9-1 0 0,27-37-3396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32.0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29 31 1668 0 0,'0'0'11632'0'0,"-2"-4"-11442"0"0,1 2-252 0 0,0 0-1 0 0,0 0 1 0 0,0 0-1 0 0,0 1 1 0 0,0-1 0 0 0,0 0-1 0 0,0 1 1 0 0,-1-1 0 0 0,1 1-1 0 0,-1-1 1 0 0,1 1 0 0 0,-1 0-1 0 0,0 0 1 0 0,1 0 0 0 0,-1 0-1 0 0,-3-2 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32.44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1364 0 0,'0'0'8304'0'0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32.78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370 0 784 0 0,'0'0'5085'0'0</inkml:trace>
  <inkml:trace contextRef="#ctx0" brushRef="#br0" timeOffset="1">1 20 1280 0 0,'0'0'4521'0'0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33.1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 1 768 0 0,'0'0'4628'0'0,"-10"9"-5460"0"0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33.4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607 0 5825 0 0,'0'0'3128'0'0,"-27"0"-6480"0"0</inkml:trace>
  <inkml:trace contextRef="#ctx0" brushRef="#br0" timeOffset="1">1 179 1892 0 0,'0'0'2984'0'0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34.6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97 1 652 0 0,'0'0'12495'0'0,"-16"1"-12097"0"0,-49 3-160 0 0,49-3-228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4:35.1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3040 0 0,'0'0'7918'0'0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46.54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0 292 508 0 0,'0'0'4896'0'0,"2"-7"-4211"0"0,0 1-325 0 0,-1 0 0 0 0,0 0-1 0 0,0 0 1 0 0,-1-1 0 0 0,0 1-1 0 0,0 0 1 0 0,0 0 0 0 0,0 0 0 0 0,-1-1-1 0 0,0 1 1 0 0,-4-9 0 0 0,6 50-1154 0 0,8 30 755 0 0,12-1-197 0 0,3 0 1 0 0,2-2-1 0 0,64 109 0 0 0,33 76 405 0 0,-80-146 1359 0 0,69 115 0 0 0,-110-213-1493 0 0,0 0-1 0 0,1 1 1 0 0,-1-1-1 0 0,1 0 1 0 0,0-1-1 0 0,0 1 1 0 0,0 0-1 0 0,0-1 1 0 0,0 1-1 0 0,0-1 1 0 0,1 0-1 0 0,-1 0 1 0 0,1-1 0 0 0,0 1-1 0 0,-1-1 1 0 0,1 0-1 0 0,0 0 1 0 0,0 0-1 0 0,0 0 1 0 0,0 0-1 0 0,0-1 1 0 0,0 0-1 0 0,6 0 1 0 0,-5 0 2 0 0,0-1 0 0 0,0 0 0 0 0,1 1 0 0 0,-1-2 0 0 0,0 1 0 0 0,-1-1 0 0 0,1 1 0 0 0,0-1 1 0 0,0-1-1 0 0,-1 1 0 0 0,1-1 0 0 0,-1 1 0 0 0,0-1 0 0 0,0 0 0 0 0,0-1 0 0 0,0 1 0 0 0,5-6 0 0 0,-1-4 6 0 0,0 1 1 0 0,-1-1-1 0 0,0-1 0 0 0,-1 1 0 0 0,0-1 1 0 0,-1 0-1 0 0,0 0 0 0 0,-2-1 0 0 0,0 1 1 0 0,0-1-1 0 0,-1 0 0 0 0,0-24 0 0 0,-4-15 1 0 0,-1 0-1 0 0,-14-63 1 0 0,0-11-77 0 0,12 62-104 0 0,2-1-1 0 0,13-124 1 0 0,4 138-144 0 0,-2 90-1501 0 0,12 99 1909 0 0,7 26 686 0 0,-19-120-420 0 0,2-1 1 0 0,2 0-1 0 0,2-1 0 0 0,35 59 1 0 0,-40-79-296 0 0,1 0 0 0 0,1 0 1 0 0,1-2-1 0 0,0 0 0 0 0,1 0 1 0 0,2-2-1 0 0,-1 0 0 0 0,2-1 1 0 0,34 20-1 0 0,-47-31-88 0 0,0 0 1 0 0,0-1-1 0 0,0 0 0 0 0,0 0 0 0 0,1-1 0 0 0,-1 0 1 0 0,1 0-1 0 0,-1 0 0 0 0,1-1 0 0 0,0-1 1 0 0,0 1-1 0 0,0-1 0 0 0,-1 0 0 0 0,1-1 0 0 0,13-2 1 0 0,-16 1 0 0 0,0 0 1 0 0,0 0-1 0 0,0-1 0 0 0,0 1 1 0 0,0-1-1 0 0,-1 0 1 0 0,0-1-1 0 0,1 1 0 0 0,-1-1 1 0 0,0 1-1 0 0,-1-1 1 0 0,1 0-1 0 0,-1-1 0 0 0,1 1 1 0 0,-1-1-1 0 0,-1 1 1 0 0,1-1-1 0 0,-1 0 0 0 0,1 0 1 0 0,-1 0-1 0 0,-1 0 1 0 0,1-1-1 0 0,0-5 0 0 0,3-17-140 0 0,-1 0 0 0 0,-1 0 0 0 0,-2 0 0 0 0,-1 0 0 0 0,-1 0 0 0 0,-1 0 0 0 0,-2 0-1 0 0,-1 0 1 0 0,-1 1 0 0 0,-11-32 0 0 0,-6-7 49 0 0,-2 1 0 0 0,-67-119 0 0 0,75 155 100 0 0,-66-130 568 0 0,71 133-768 0 0,2 0 1 0 0,1-1-1 0 0,1-1 1 0 0,-6-35-1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47.37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459 278 1892 0 0,'0'0'4177'0'0,"-11"-13"-3039"0"0,4 5-1033 0 0,-95-108 3281 0 0,73 88-2660 0 0,9 8-402 0 0,-1 0 0 0 0,-1 2 1 0 0,0 0-1 0 0,-27-15 0 0 0,47 32-352 0 0,-1 0 0 0 0,1 1 0 0 0,-1-1 0 0 0,1 1 0 0 0,0 0 0 0 0,-1 0 0 0 0,1 0 0 0 0,-1 0 0 0 0,1 0 0 0 0,0 0 0 0 0,-1 1 0 0 0,1-1 0 0 0,-1 1 0 0 0,1 0 0 0 0,0-1 0 0 0,0 1 0 0 0,-1 0 0 0 0,1 0 0 0 0,0 1 0 0 0,0-1 0 0 0,0 0 0 0 0,0 1 0 0 0,0-1 0 0 0,0 1 1 0 0,1 0-1 0 0,-1-1 0 0 0,0 1 0 0 0,1 0 0 0 0,-2 3 0 0 0,-7 7-58 0 0,1 1 1 0 0,0-1 0 0 0,-8 18-1 0 0,5-5 235 0 0,2 0-1 0 0,0 1 0 0 0,2-1 0 0 0,1 2 0 0 0,1-1 0 0 0,1 1 0 0 0,2 0 0 0 0,0 0 1 0 0,2 0-1 0 0,1 0 0 0 0,1 0 0 0 0,2 1 0 0 0,0-1 0 0 0,2-1 0 0 0,1 1 0 0 0,1-1 1 0 0,20 50-1 0 0,-23-69-131 0 0,-1 0 0 0 0,1 0 0 0 0,0-1 0 0 0,1 0 0 0 0,-1 1-1 0 0,2-2 1 0 0,-1 1 0 0 0,0 0 0 0 0,1-1 0 0 0,0 0 0 0 0,0-1 0 0 0,1 1 0 0 0,-1-1 0 0 0,1 0 0 0 0,0-1 0 0 0,0 0 0 0 0,0 0 0 0 0,0 0 0 0 0,1-1 0 0 0,-1 0 0 0 0,1 0 0 0 0,-1-1 0 0 0,1 0 0 0 0,0-1 0 0 0,13 0 0 0 0,-7 0-25 0 0,0-1-1 0 0,-1-1 1 0 0,1 0-1 0 0,-1-1 1 0 0,0-1 0 0 0,0 0-1 0 0,0-1 1 0 0,-1 0-1 0 0,1-1 1 0 0,-1 0 0 0 0,0-1-1 0 0,-1 0 1 0 0,0-1-1 0 0,11-9 1 0 0,-8 4-95 0 0,-1-1 0 0 0,0 0 1 0 0,-1-1-1 0 0,-1 0 0 0 0,-1-1 0 0 0,0 0 0 0 0,0-1 0 0 0,-2 0 1 0 0,0 0-1 0 0,-1-1 0 0 0,-1 0 0 0 0,-1 0 0 0 0,0-1 0 0 0,-1 0 1 0 0,1-23-1 0 0,-4 25 37 0 0,-1 1 0 0 0,0 0 0 0 0,-1 0 0 0 0,-1 0 0 0 0,0 0 0 0 0,-1 0 0 0 0,-1 0 0 0 0,-1 0 0 0 0,0 1 0 0 0,-1 0 0 0 0,-1 0 0 0 0,0 0 0 0 0,-1 1 1 0 0,0 0-1 0 0,-1 1 0 0 0,-1 0 0 0 0,0 0 0 0 0,-15-14 0 0 0,25 27 64 0 0,-1-1 1 0 0,1 0 0 0 0,-1 1-1 0 0,1-1 1 0 0,-1 0 0 0 0,0 1-1 0 0,0-1 1 0 0,1 1-1 0 0,-1-1 1 0 0,0 1 0 0 0,0-1-1 0 0,0 1 1 0 0,1-1 0 0 0,-1 1-1 0 0,0 0 1 0 0,0 0-1 0 0,0-1 1 0 0,0 1 0 0 0,0 0-1 0 0,0 0 1 0 0,0 0 0 0 0,-1 0-1 0 0,2 0-9 0 0,-1 1 1 0 0,0-1-1 0 0,1 1 1 0 0,-1 0-1 0 0,1-1 0 0 0,-1 1 1 0 0,1-1-1 0 0,-1 1 0 0 0,1 0 1 0 0,-1-1-1 0 0,1 1 0 0 0,0 0 1 0 0,-1-1-1 0 0,1 1 0 0 0,0 0 1 0 0,-1 0-1 0 0,1-1 0 0 0,0 1 1 0 0,0 0-1 0 0,0 1 0 0 0,0 55-265 0 0,1-40 506 0 0,0 58 34 0 0,18 121-1 0 0,-12-156-718 0 0,1-1 0 0 0,2 0 0 0 0,2 0 0 0 0,28 63 0 0 0,-35-92 284 0 0,0-1-1 0 0,0 0 0 0 0,1 0 1 0 0,0-1-1 0 0,1 1 1 0 0,9 8-1 0 0,-13-14 32 0 0,0 0 0 0 0,0-1 0 0 0,1 1 0 0 0,-1-1 0 0 0,0 0-1 0 0,1 0 1 0 0,0 0 0 0 0,-1 0 0 0 0,1-1 0 0 0,0 1 0 0 0,0-1 0 0 0,0 0 0 0 0,0 0 0 0 0,0-1 0 0 0,0 1 0 0 0,0-1-1 0 0,0 0 1 0 0,0 0 0 0 0,5-1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47.92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610 91 2600 0 0,'0'0'6301'0'0,"-19"-13"-5543"0"0,-63-40-74 0 0,75 50-587 0 0,-1-1 1 0 0,1 1-1 0 0,-1 0 1 0 0,0 0-1 0 0,0 1 0 0 0,0 0 1 0 0,0 0-1 0 0,0 1 0 0 0,0 0 1 0 0,-1 1-1 0 0,1 0 1 0 0,0 0-1 0 0,0 0 0 0 0,-13 3 1 0 0,0 0 51 0 0,7-2-48 0 0,0 2 0 0 0,0 0 0 0 0,0 0 0 0 0,1 1-1 0 0,-1 1 1 0 0,1 1 0 0 0,0 0 0 0 0,0 0 0 0 0,1 1 0 0 0,0 1 0 0 0,0 0 0 0 0,1 0-1 0 0,0 1 1 0 0,0 1 0 0 0,1 0 0 0 0,0 0 0 0 0,1 1 0 0 0,-13 20 0 0 0,12-16-40 0 0,1 0 1 0 0,0 1-1 0 0,2 0 1 0 0,0 1 0 0 0,0 0-1 0 0,2 0 1 0 0,0 0 0 0 0,1 1-1 0 0,0-1 1 0 0,2 1 0 0 0,0 0-1 0 0,1 0 1 0 0,1 0-1 0 0,3 25 1 0 0,-1-32-34 0 0,1 0-1 0 0,1 0 1 0 0,-1 0-1 0 0,2 0 1 0 0,0-1-1 0 0,0 1 1 0 0,1-1-1 0 0,0 0 1 0 0,1-1-1 0 0,0 0 1 0 0,0 0-1 0 0,10 9 1 0 0,17 15-28 0 0,61 45-1 0 0,-77-64-33 0 0,51 36-107 0 0,-32-24 43 0 0,-1 1 0 0 0,45 46-1 0 0,-72-64 107 0 0,0 0 1 0 0,-1 1-1 0 0,-1 0 0 0 0,0 0 0 0 0,0 1 0 0 0,-1-1 0 0 0,0 2 0 0 0,-1-1 1 0 0,-1 0-1 0 0,1 1 0 0 0,-2 0 0 0 0,0 0 0 0 0,3 19 0 0 0,-5-19 23 0 0,-1 0 0 0 0,0 1 0 0 0,0-1 0 0 0,-2 0 0 0 0,1 1-1 0 0,-2-1 1 0 0,1 0 0 0 0,-2 0 0 0 0,0 0 0 0 0,0-1 0 0 0,-1 1 0 0 0,0-1-1 0 0,-1 0 1 0 0,0-1 0 0 0,-1 1 0 0 0,0-1 0 0 0,-1 0 0 0 0,0-1 0 0 0,0 0-1 0 0,-1 0 1 0 0,0-1 0 0 0,-21 14 0 0 0,11-9 23 0 0,0-2 1 0 0,-1 0-1 0 0,-1-1 1 0 0,1-1-1 0 0,-1-1 1 0 0,-1-1-1 0 0,0-1 0 0 0,0-1 1 0 0,0-1-1 0 0,0-1 1 0 0,-42 1-1 0 0,57-4-72 0 0,-5 1-137 0 0,0-1-1 0 0,0 0 1 0 0,0-1 0 0 0,1 0 0 0 0,-1-1-1 0 0,0-1 1 0 0,0 1 0 0 0,1-2 0 0 0,-15-5-1 0 0,25 8 46 0 0,0 0 0 0 0,-1 0 0 0 0,1 0 0 0 0,0 0 0 0 0,0 0 0 0 0,0 0 0 0 0,0 0 0 0 0,0-1 0 0 0,0 1 0 0 0,0 0 0 0 0,1 0 0 0 0,-1-1 0 0 0,0 1 0 0 0,1-1-1 0 0,-1 1 1 0 0,1-1 0 0 0,-1 1 0 0 0,1-1 0 0 0,0 1 0 0 0,-1-1 0 0 0,1 1 0 0 0,0-1 0 0 0,0 1 0 0 0,0-1 0 0 0,0 1 0 0 0,1-3 0 0 0,35-65-8282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2T09:55:02.7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158 1 3220 0 0,'0'0'8574'0'0,"-12"14"-7863"0"0,3-4-542 0 0,2-4-46 0 0,1 1 0 0 0,0 0-1 0 0,1 0 1 0 0,0 1 0 0 0,0-1-1 0 0,0 1 1 0 0,1 0 0 0 0,0 0-1 0 0,1 1 1 0 0,0-1 0 0 0,0 1 0 0 0,1 0-1 0 0,-2 10 1 0 0,-65 812 4251 0 0,64-680-4142 0 0,16 181 1 0 0,-5-272-180 0 0,2-1 1 0 0,3-1 0 0 0,3 0 0 0 0,2 0 0 0 0,2-2-1 0 0,29 61 1 0 0,-39-103-212 0 0,-1 1 0 0 0,2-1 0 0 0,0 0 1 0 0,0-1-1 0 0,13 13 0 0 0,-19-22-178 0 0,0-1 1 0 0,1 0-1 0 0,-1 0 0 0 0,1-1 1 0 0,0 1-1 0 0,0-1 0 0 0,0 1 1 0 0,0-1-1 0 0,0 0 1 0 0,6 1-1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48.67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27 233 1760 0 0,'0'0'7213'0'0,"-5"-14"-6555"0"0,-15-44-294 0 0,19 56-338 0 0,1 0 0 0 0,0 0 0 0 0,-1 0-1 0 0,1 0 1 0 0,0 0 0 0 0,1 0 0 0 0,-1-1 0 0 0,0 1 0 0 0,0 0 0 0 0,1 0 0 0 0,-1 0-1 0 0,1 0 1 0 0,0 0 0 0 0,0 0 0 0 0,0 0 0 0 0,-1 1 0 0 0,2-1 0 0 0,-1 0 0 0 0,0 0-1 0 0,0 1 1 0 0,1-1 0 0 0,-1 1 0 0 0,0-1 0 0 0,1 1 0 0 0,0-1 0 0 0,-1 1 0 0 0,1 0-1 0 0,0 0 1 0 0,0 0 0 0 0,-1 0 0 0 0,5-1 0 0 0,1-3 133 0 0,18-10 10 0 0,0 2 1 0 0,1 0-1 0 0,0 2 0 0 0,0 1 0 0 0,2 1 0 0 0,-1 1 0 0 0,1 2 0 0 0,0 0 1 0 0,0 2-1 0 0,0 1 0 0 0,1 2 0 0 0,55 3 0 0 0,-78-1-190 0 0,1 0 0 0 0,0 0 1 0 0,-1 0-1 0 0,1 1 0 0 0,-1 0 0 0 0,0 1 0 0 0,1-1 0 0 0,-1 1 0 0 0,0 1 0 0 0,0-1 0 0 0,-1 1 0 0 0,1 0 1 0 0,-1 0-1 0 0,0 0 0 0 0,0 1 0 0 0,6 7 0 0 0,-8-8 26 0 0,0 1 0 0 0,0 0 0 0 0,0 0 0 0 0,-1 0 0 0 0,0 0 0 0 0,0 0-1 0 0,0 1 1 0 0,0-1 0 0 0,-1 1 0 0 0,0-1 0 0 0,0 1 0 0 0,-1 0 0 0 0,1-1 0 0 0,-1 1 0 0 0,0 0 0 0 0,-1-1 0 0 0,1 1 0 0 0,-1 0 0 0 0,-3 8 0 0 0,-9 22 113 0 0,-1 0 1 0 0,-2-2 0 0 0,-2 0 0 0 0,-1 0 0 0 0,-27 34 0 0 0,-2 9 230 0 0,26-43-371 0 0,-33 61 161 0 0,50-86-219 0 0,1 0 0 0 0,0 1-1 0 0,1 0 1 0 0,0 0 0 0 0,1 0 0 0 0,0 0 0 0 0,0 0 0 0 0,0 11 0 0 0,3-19 15 0 0,-1-1 1 0 0,1 0 0 0 0,-1 1-1 0 0,1-1 1 0 0,-1 0 0 0 0,1 0-1 0 0,0 0 1 0 0,0 0 0 0 0,0 0-1 0 0,-1 0 1 0 0,1 0 0 0 0,0 0-1 0 0,0 0 1 0 0,1 0 0 0 0,-1 0-1 0 0,0 0 1 0 0,0-1 0 0 0,0 1-1 0 0,0 0 1 0 0,1-1 0 0 0,-1 1-1 0 0,0-1 1 0 0,0 0 0 0 0,1 1-1 0 0,-1-1 1 0 0,1 0 0 0 0,-1 0 0 0 0,0 0-1 0 0,1 0 1 0 0,1 0 0 0 0,51 2-1550 0 0,-45-2 1265 0 0,7 0-526 0 0,-1 0 1 0 0,1 2 0 0 0,29 5 0 0 0,-40-5 639 0 0,0-1-1 0 0,0 0 0 0 0,-1 1 1 0 0,1 0-1 0 0,-1 0 1 0 0,1 1-1 0 0,-1-1 0 0 0,0 1 1 0 0,0 0-1 0 0,0 0 1 0 0,0 0-1 0 0,0 0 0 0 0,-1 1 1 0 0,0 0-1 0 0,0-1 0 0 0,0 1 1 0 0,3 5-1 0 0,8 23-1072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49.03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7381 0 0,'0'0'9591'0'0,"2"0"-9526"0"0,4 0-58 0 0,-4 0-56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51.74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366 81 64 0 0,'0'0'11812'0'0,"1"-7"-11472"0"0,4-67 619 0 0,-29 96-1960 0 0,5 5 911 0 0,0 1-1 0 0,2 0 0 0 0,2 2 1 0 0,0 0-1 0 0,-10 33 0 0 0,2-9 43 0 0,-84 221-685 0 0,51-124 974 0 0,45-126-174 0 0,2 2 0 0 0,1-1 0 0 0,1 1 1 0 0,1 0-1 0 0,-4 55 0 0 0,10-81-80 0 0,1 0-1 0 0,-1 0 1 0 0,1 0-1 0 0,-1 0 1 0 0,1 0-1 0 0,0 0 1 0 0,-1-1 0 0 0,1 1-1 0 0,0 0 1 0 0,-1 0-1 0 0,1-1 1 0 0,0 1-1 0 0,0-1 1 0 0,0 1-1 0 0,0-1 1 0 0,0 1 0 0 0,0-1-1 0 0,-1 1 1 0 0,1-1-1 0 0,0 0 1 0 0,0 1-1 0 0,0-1 1 0 0,0 0 0 0 0,0 0-1 0 0,0 0 1 0 0,1 0-1 0 0,-1 0 1 0 0,0 0-1 0 0,0 0 1 0 0,0 0 0 0 0,0 0-1 0 0,0 0 1 0 0,0-1-1 0 0,0 1 1 0 0,0 0-1 0 0,1-1 1 0 0,41-10 454 0 0,34-26-280 0 0,-2-3 1 0 0,98-68-1 0 0,123-120 352 0 0,-148 87-900 0 0,-65 59-115 0 0,-101 102 39 0 0,1 0-1 0 0,1 0 1 0 0,-23 41-1 0 0,-40 85 432 0 0,35-56 492 0 0,-36 105-1 0 0,70-164-13 0 0,0 1 0 0 0,2 0-1 0 0,2 1 1 0 0,0 0 0 0 0,3 0 0 0 0,0 0-1 0 0,4 45 1 0 0,-1-75-424 0 0,0 0 0 0 0,0 0 1 0 0,1 1-1 0 0,-1-1 0 0 0,1 0 0 0 0,0 0 0 0 0,0 1 1 0 0,0-1-1 0 0,1 0 0 0 0,-1 0 0 0 0,1 0 0 0 0,-1-1 1 0 0,1 1-1 0 0,0 0 0 0 0,0-1 0 0 0,0 1 0 0 0,1-1 1 0 0,-1 1-1 0 0,1-1 0 0 0,-1 0 0 0 0,1 0 0 0 0,0 0 1 0 0,-1-1-1 0 0,1 1 0 0 0,0 0 0 0 0,0-1 0 0 0,0 0 1 0 0,1 0-1 0 0,-1 0 0 0 0,0 0 0 0 0,0 0 0 0 0,0-1 1 0 0,1 0-1 0 0,-1 1 0 0 0,0-1 0 0 0,1 0 0 0 0,-1-1 1 0 0,0 1-1 0 0,7-2 0 0 0,5 0 24 0 0,0-1 0 0 0,1-1 0 0 0,-2-1 1 0 0,1 0-1 0 0,0-1 0 0 0,-1 0 0 0 0,17-11 0 0 0,11-11-78 0 0,-2-1-1 0 0,0-2 1 0 0,-2-2-1 0 0,-2-2 1 0 0,36-43-1 0 0,147-207 455 0 0,-214 278-397 0 0,34-52 100 0 0,-3-2 0 0 0,32-76-1 0 0,-54 107-166 0 0,-9 21-39 0 0,0 0 1 0 0,1 0 0 0 0,0 0-1 0 0,0 0 1 0 0,1 1-1 0 0,0 0 1 0 0,0 1-1 0 0,13-10 1 0 0,-15 13-203 0 0,0 0 0 0 0,1 1 0 0 0,0 0 0 0 0,0 0 0 0 0,-1 0 0 0 0,10-2 0 0 0,-10 4-266 0 0,-1-1 0 0 0,1 2 0 0 0,-1-1 0 0 0,1 1 0 0 0,0-1-1 0 0,-1 1 1 0 0,1 0 0 0 0,0 1 0 0 0,7 1 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52.49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318 0 836 0 0,'0'0'10154'0'0,"-28"34"-10572"0"0,-121 172 465 0 0,123-165 403 0 0,2 1-1 0 0,1 1 0 0 0,-20 57 0 0 0,37-78-183 0 0,0 0 1 0 0,2 0-1 0 0,0 1 1 0 0,1-1-1 0 0,2 1 1 0 0,0 0-1 0 0,4 35 1 0 0,-3-56-269 0 0,0 0 0 0 0,1 0 0 0 0,-1 0 1 0 0,0 0-1 0 0,1 0 0 0 0,0 0 0 0 0,-1 0 0 0 0,1 0 0 0 0,0 0 0 0 0,0 0 0 0 0,0-1 1 0 0,0 1-1 0 0,1 0 0 0 0,-1-1 0 0 0,0 1 0 0 0,1 0 0 0 0,-1-1 0 0 0,1 0 0 0 0,-1 1 1 0 0,4 1-1 0 0,-2-1-1 0 0,1-1 1 0 0,-1 1-1 0 0,1-1 1 0 0,0 0-1 0 0,0 0 0 0 0,0 0 1 0 0,0 0-1 0 0,-1-1 1 0 0,1 0-1 0 0,6 0 1 0 0,4-1 4 0 0,1 0 1 0 0,-1-1-1 0 0,1-1 0 0 0,26-9 1 0 0,52-26-172 0 0,-2-5 1 0 0,141-88-1 0 0,-182 102 297 0 0,-28 16-34 0 0,7-3 82 0 0,-1-2 1 0 0,47-38-1 0 0,-70 52-115 0 0,0 0-1 0 0,0-1 1 0 0,0 1 0 0 0,-1-1-1 0 0,0 0 1 0 0,0 0 0 0 0,0-1-1 0 0,-1 1 1 0 0,1-1 0 0 0,-2 0-1 0 0,1 0 1 0 0,0 0 0 0 0,-1 0-1 0 0,0 0 1 0 0,-1-1 0 0 0,1 1-1 0 0,-1-1 1 0 0,0 1 0 0 0,-1-1-1 0 0,0-11 1 0 0,-2 12-23 0 0,0-1 0 0 0,0 1 0 0 0,-1 0 0 0 0,0 0 0 0 0,0 0 0 0 0,0 0 0 0 0,-1 0 0 0 0,0 0 0 0 0,0 1 0 0 0,0 0-1 0 0,-1 0 1 0 0,0 0 0 0 0,0 1 0 0 0,0-1 0 0 0,-12-6 0 0 0,-7-5-20 0 0,-2 1 0 0 0,-32-15-1 0 0,31 18-66 0 0,0 0 0 0 0,0 2 0 0 0,-1 1 0 0 0,0 1 0 0 0,-1 2 0 0 0,0 0 0 0 0,0 2-1 0 0,0 1 1 0 0,0 2 0 0 0,-49 3 0 0 0,67 0-154 0 0,0 0 0 0 0,1 1 0 0 0,-1 0 1 0 0,1 1-1 0 0,0 0 0 0 0,0 1 0 0 0,0 0 0 0 0,1 0 0 0 0,-13 11 0 0 0,-39 42-7289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53.2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513 54 2764 0 0,'0'0'9447'0'0,"16"-9"-9350"0"0,50-27-16 0 0,-62 35-62 0 0,-1-1 0 0 0,1 1 1 0 0,0 0-1 0 0,0 0 0 0 0,-1 0 0 0 0,1 0 0 0 0,0 1 0 0 0,0-1 0 0 0,0 1 0 0 0,0 0 1 0 0,0 0-1 0 0,0 1 0 0 0,0-1 0 0 0,0 1 0 0 0,-1 0 0 0 0,1 0 0 0 0,0 0 1 0 0,5 3-1 0 0,1 1 85 0 0,-1 0 1 0 0,1 1 0 0 0,-2 0-1 0 0,14 12 1 0 0,-12-10-6 0 0,0 1-68 0 0,0-1 1 0 0,0 2 0 0 0,-1-1 0 0 0,0 2 0 0 0,-1-1 0 0 0,0 1 0 0 0,0 0 0 0 0,-1 1 0 0 0,-1-1 0 0 0,0 1-1 0 0,-1 1 1 0 0,8 24 0 0 0,-11-28-51 0 0,-1 0-1 0 0,0 0 0 0 0,0 0 0 0 0,-1 0 1 0 0,0 0-1 0 0,0 1 0 0 0,-1-1 1 0 0,0 0-1 0 0,-1 0 0 0 0,0 0 1 0 0,0-1-1 0 0,-1 1 0 0 0,0 0 0 0 0,-1-1 1 0 0,0 0-1 0 0,0 0 0 0 0,-1 0 1 0 0,0 0-1 0 0,-11 13 0 0 0,2-7-16 0 0,1-1 0 0 0,-2 0 0 0 0,0-1 0 0 0,-1 0 0 0 0,0-2 0 0 0,0 0 0 0 0,-1 0 0 0 0,0-2 0 0 0,-1 0 0 0 0,0-1 0 0 0,-26 7 0 0 0,-10-1 194 0 0,0-2 0 0 0,-95 8 0 0 0,95-14 269 0 0,0-2 0 0 0,-1-2-1 0 0,1-3 1 0 0,-57-9 0 0 0,230 32-460 0 0,-69-3 67 0 0,0 2-1 0 0,53 31 1 0 0,-22-10-484 0 0,-65-36 102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53.7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160 0 8309 0 0,'0'0'10965'0'0,"-6"1"-11320"0"0,-1 0 111 0 0,1 1-1 0 0,-1 0 1 0 0,0 1 0 0 0,1-1 0 0 0,0 1-1 0 0,-1 0 1 0 0,1 1 0 0 0,0 0-1 0 0,1 0 1 0 0,-1 0 0 0 0,-9 10-1 0 0,-54 66-6852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55.78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1736 2879 3616 0 0,'1'14'11235'0'0,"4"-15"-11157"0"0,0-1 1 0 0,0 0-1 0 0,0 0 1 0 0,0 0-1 0 0,0-1 1 0 0,-1 0-1 0 0,1 0 1 0 0,-1 0-1 0 0,0 0 0 0 0,0-1 1 0 0,0 0-1 0 0,0 0 1 0 0,0 0-1 0 0,-1 0 1 0 0,0 0-1 0 0,0-1 1 0 0,0 1-1 0 0,0-1 1 0 0,-1 0-1 0 0,3-8 1 0 0,2-3-64 0 0,-1 0 1 0 0,-1-1 0 0 0,-1 0-1 0 0,0 0 1 0 0,1-19 0 0 0,3-64 114 0 0,-5 0 1 0 0,-5 1-1 0 0,-19-144 1 0 0,6 167-278 0 0,-4 2 1 0 0,-46-120-1 0 0,19 62 25 0 0,-43-110 9 0 0,67 184 130 0 0,-5-5-44 0 0,-3 1 1 0 0,-52-80-1 0 0,-89-107-33 0 0,170 247 62 0 0,-35-44 27 0 0,-2 1 0 0 0,-2 1 0 0 0,-50-41 0 0 0,-144-104 112 0 0,154 128-127 0 0,-6-5 21 0 0,-4 5 1 0 0,-2 3 0 0 0,-164-75-1 0 0,242 126-60 0 0,-1 1 1 0 0,1 0-1 0 0,-1 1 0 0 0,0 1 0 0 0,0 0 0 0 0,0 1 0 0 0,-18-1 1 0 0,21 2-110 0 0,0 0 0 0 0,0-1 0 0 0,1-1 0 0 0,-1 0 1 0 0,-11-6-1 0 0,10 5-272 0 0,13 4 435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56.5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0 430 2704 0 0,'0'0'10459'0'0,"18"-14"-10117"0"0,-5 3-290 0 0,26-21 400 0 0,68-42 0 0 0,-21 29 183 0 0,147-56 1 0 0,102-12-3338 0 0,-212 74-2213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57.0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 1 1332 0 0,'0'0'6257'0'0,"-2"15"-5829"0"0,-3 39 359 0 0,3-1 0 0 0,1 1-1 0 0,13 97 1 0 0,7-83-554 0 0,2-2 0 0 0,3 0 0 0 0,49 94 0 0 0,-13-29-2499 0 0,-53-113 283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4T14:55:58.1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12 2284 0 0,'0'0'10078'0'0,"6"-12"-10094"0"0,-7 33 137 0 0,1 1 0 0 0,0-1-1 0 0,2 0 1 0 0,1-1 0 0 0,1 1 0 0 0,0 0 0 0 0,1-1 0 0 0,2 0 0 0 0,0 0-1 0 0,10 20 1 0 0,36 51 566 0 0,109 143-1 0 0,18 27-833 0 0,-158-219 79 0 0,-21-40 78 0 0,0 0 0 0 0,0 0 1 0 0,0 0-1 0 0,0 0 0 0 0,-1 0 1 0 0,1 1-1 0 0,-1-1 1 0 0,1 0-1 0 0,-1 0 0 0 0,0 0 1 0 0,0 0-1 0 0,0 1 0 0 0,0-1 1 0 0,0 0-1 0 0,0 0 1 0 0,-1 0-1 0 0,1 0 0 0 0,-1 1 1 0 0,0 1-1 0 0,-15 3 231 0 0,12-6-238 0 0,15-5-49 0 0,56-21 80 0 0,76-41 0 0 0,-40 17-94 0 0,26-8 91 0 0,235-110-265 0 0,-250 108-1556 0 0,117-80 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2471A-98C9-402E-8F86-C793F8027ED2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090" y="4926014"/>
            <a:ext cx="5683886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58BC1-57E0-4613-8F27-3AEF8232B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38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79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3E41F-E8F5-5F92-645D-6C67A8F30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FDB42CC-7103-726C-4E54-EE68F76E4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FB60E84-F538-9AA0-B335-190FC5C4C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C171F9-2602-0774-BB98-0CA1A8BFD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96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046C8-BDD1-4D83-37E7-BC2D3769B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DEE9F18-BAFE-6735-C0CF-0C94E6D5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3AF231C-BAD7-7ED8-03BB-B00A6A8CE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83D9DC-4015-7C75-0A98-432808BC7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270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2DC42-01FF-4AB4-5AC9-4CD866898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CC81786-07C3-5C25-00E9-695163B43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AEDDB9-52E3-2848-9E55-3D2903016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85332A-2E10-D763-ECD8-451B0A1BD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48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CA38A-9B8C-934D-CE11-E8E155B67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5477E2D-3236-DBB8-FEBD-EEA4B77E6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49C5857-024C-BD12-5C09-C05430426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8BD759-85BE-2D78-6122-DFBCC1E83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036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4B93E-172F-8191-1C3B-9D8D4D643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B7DA384-29C2-D06F-0CFD-AF168F1D9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5C2C392-4BCF-4D63-D5C8-A825B6920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80FAEB-6654-A297-F7AB-34D5C5070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805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F467D-E46C-9A24-9EF1-572CB9B63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737AA71-CCA0-768E-C167-B18C5C15C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B6AFB75-20FA-3A92-D1AB-F76831B05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53F4-52D8-48E3-561D-B21C6FC26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797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F2C5D-D9AA-5D53-0AA2-87F30E601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D55D75E-B9B6-A2F9-CD11-D79FFC546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BE5419-77BB-AE64-A760-BDC52F295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45872C-956C-B11A-F52E-DC7800DE5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928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2BA0A-C623-7283-5B81-682897D41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96F8CD8-4D0B-81C6-F3C1-3EFDAEB50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B66E83-1291-21A4-59F9-4837A227B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E210EF-334B-4401-CE84-4603D7402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136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C202B-16C0-14A0-B50F-E1DC2C30F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CC19B18-2AB9-1DB4-F32C-2B40AAB30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12543D0-FC20-35EE-52D0-2D72B4831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11A538-C71D-CA59-F547-7B8FEBA47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991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BC0EB-0D0C-5760-D4F7-544237E1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DC39977-A6C8-D3FA-AACA-51CB5490E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ED9839C-98CC-275E-78F0-47962AA24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DB84D9-6189-585B-8F10-8E52E5C4F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60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92D90-919A-C006-D2A8-7FFD78721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3279EB-5C8E-4C39-25F1-AF033FE93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5C4DBC9-2104-9EB8-6245-AC91A3AA7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769014-9DDD-8360-730E-A5A34CA9B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482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9213E-3F03-A633-783F-E4E54EFB0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95E007-82FB-3A34-F241-EC2C2EB32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34898F-7CE1-2CA8-E498-36DAA2F59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27EED4-7EB7-BEE7-88E1-87E0C8FF2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494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A0388-E573-AAF4-D03F-303B734E4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E99EB85-FB16-C726-40A9-A8EA5E308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4E1E46-EB36-887F-9F79-AC05A1368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87DD0D-660B-87AC-0502-679C7B00A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818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AB8EC-332B-6C35-8C27-F519E7E0C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DCD76D4-56DC-1661-B86F-FC8454A89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22F745-99D3-F5BE-246D-0B6D3B026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32DB20-D985-53D9-7FCB-38F792DE0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50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38EF6-2D09-E0B5-4F48-2B845FDCB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EAC030A-2A01-9F79-396A-D4CFAB490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CBE4DD6-AF55-5B21-7555-EDE7EFD52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06F3B0-8E62-12D1-2C0B-563C85111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118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F1702-CD10-E51C-FCE6-1D37F1C0A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94A59DC-46E9-C721-078F-CB56EFF4C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95F8A6-64EA-45D0-B904-189CB04ED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https://www.nature.com/articles/480168a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94E2F9-47BF-E4EF-F1BF-B583601EA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390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7CF72-0E23-552C-3DBC-F9CC75CCF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6A9B3A5-860E-A6F0-031D-5813A425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DE9ECC6-AE82-0D8A-9E52-E5CC7B0B4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https://www.nature.com/articles/480168a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CD81AE-4B61-F3F8-B530-56C3BAE6B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305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F03E3-A1FA-FCA8-FFBE-4C445FB9F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DDE0754-DD09-3664-1EFD-AC8431ED4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B6CE42-2F24-463B-37C0-E35F9EC7E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https://www.nature.com/articles/480168a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D0B3F6-9020-03B0-A628-A587FF812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077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981B-B17B-67A5-CC8F-0C2162A0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FA92D92-9FC8-22B4-8278-F23A81D2A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B9FF082-298A-32CB-F708-8C96956C6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BCE07A-B155-A87B-AC66-0B956B3AA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966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A08F3-2316-4DEC-D2E0-96A02F789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F70E90F-8D71-F944-2D9B-904A39359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83D9C4-2B80-01EA-7192-6F87E0E92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0C3941-142B-D9D1-EAC2-8CAA2665E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219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C0527-1A28-92E9-78E8-1CEF8495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3E03CE-7F0F-A337-5306-50AE51E74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9657303-923F-85C4-4408-959240498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https://www.nature.com/articles/480168a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516814-365A-CD3D-05BD-02C6D9F66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3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EEF3B-11FA-B221-8EF3-4AFC27878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4A4AFE-3022-E1AA-DBE6-07925CB15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FCD3B00-8045-E8FF-C3F2-3C5A36075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ACE24C-61F3-92A5-C908-536179A0E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17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14CC9-4153-EA6A-E019-92A838984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BC745E4-0BB5-D5FA-B3E0-C389C8AF0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829A06A-A5A5-953B-F67B-8C1CFE84C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3F2F92-128A-762F-44A8-D7294BCDC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75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15D51-09D5-9AFC-39BC-1161DF374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6DC72D-B10C-3B0E-E901-73E842C93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67E081-4687-ABE3-CBA0-08E68927F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6E4273-1081-1443-AEA8-275AA1847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378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EB72-63D7-C97B-C16C-49C3E6717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3C21E6-1AEA-822B-7358-38C387000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96D7C7D-D2BA-122A-5030-D4781BAC7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2274AD-490D-9E5F-35B1-6DBA88B4E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36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89124-BA49-AA7B-02E0-02EFA9103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463230A-0E19-F74C-B6C8-EACC9B971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0709F6-86F3-4CC6-D36D-33BA69596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D50504-D1A6-F822-6577-7B1E65E04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727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23738-10F4-B02A-5CB1-EAEEE184B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74D38F2-AC2A-9E39-6BD0-56AAA8F04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C3D8334-1E74-1DA8-CDB0-724DAB1C3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457257-2ACD-C913-936A-16B9410ED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65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7ECA8-36CE-CAF5-BF5E-D46DF127A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44D3F93-BC7E-17CA-FC42-ECD367E2D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638A439-C9F9-00E7-0415-F66BC00A1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8DBE58-96A3-D567-68BC-AE08DDF69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8BC1-57E0-4613-8F27-3AEF8232B56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46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749FD-68DE-CBE3-7365-88A261EBB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2B37D7-47EB-AC6C-6190-BCCB97A1C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16148E-10F9-D0A0-2E28-033BEC29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BC46-A139-4A4A-A14F-CB9EDF3EA717}" type="datetime1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5AC423-5261-EF49-C8D6-7F1E821A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D00550-700B-4E7F-41A4-0E9037DC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3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FB48C-E259-564E-9097-F5B0AC42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5D9002-E897-7AF6-38DE-A56C36F85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432A02-8AEC-3725-655B-FE41DDE8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1495-0515-432E-8DAD-1F19CDA1B3F9}" type="datetime1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14BE12-F922-AAB5-63D4-9D540CFB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A32A0E-E4F0-DE12-0E13-BA6A27B6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6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E1A4D7-80CC-F8B5-A3FB-13664D650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F91CD9-8850-AA15-4FF7-6AF8EDC4E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BC5997-13F9-48A1-F42F-F6EA974C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4C33-E83E-411A-B756-F0F83650AB32}" type="datetime1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19C05A-99C2-1553-FD8A-7C9B0532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222F66-0064-42F6-827B-8CAE366A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41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24492-A669-E6BD-BBB4-953D123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7A5946-A362-883F-EF26-6903CED3A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0FBD0A-0F65-8BF5-AB53-14E27B58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B337-2914-4B7D-8022-FDCA1C578750}" type="datetime1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54C66C-125B-DC6D-B559-3CC8DE50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904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57AEB-1BA7-F72E-8CEA-E555730C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0CF226-42F3-C778-9855-D9AB15D23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B11925-FD51-AD90-6701-3B135707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DFBF-912E-4B93-9DF2-B4740A1299FD}" type="datetime1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895563-BDBB-16E1-4707-4226E23C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22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82938-45F7-3832-9340-3804903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F6354F-0C18-EFFA-FAB4-288FEB215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6C5C00-79B7-DE6F-B433-FDBBA4E4A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FA629D-B6A6-0585-BC26-BF2978DC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EE7-580F-4DCE-B894-088C6F79D7CF}" type="datetime1">
              <a:rPr lang="de-DE" smtClean="0"/>
              <a:t>25.11.2024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305808-7EDE-3792-2EC3-785521D6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44512-C4FC-8639-F106-A91E7F81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32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C6E54-AD96-3A7B-1A71-0A822170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A8014F-CFCE-84E6-762A-480BD5AF3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4E6D06-48F6-502B-F96F-167CA6D5F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96D21B-05FC-6B73-EAC8-4B54DC8F4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D2C852-244F-2F28-9F3D-D8356D09F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655DDA-ACD9-322A-8FDE-9A8F641C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B70F-7DCC-48B0-861F-E68FE45A6D7A}" type="datetime1">
              <a:rPr lang="de-DE" smtClean="0"/>
              <a:t>25.11.2024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5BD3359-DF22-0790-9886-FAA973D9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96C754-F1FB-FCB1-74AB-011373F9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57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C85D9-FE90-83F6-6D7E-29D3A469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00EE16-926B-98EA-8D4C-8C620ACC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E7D-BBF4-4838-B321-F40D9E53D99C}" type="datetime1">
              <a:rPr lang="de-DE" smtClean="0"/>
              <a:t>25.11.2024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1DB1D2-432D-E856-FCBB-F0D5B765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281E8-2A6B-8FDF-3718-C5CD8DF1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43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B3F0E6B-CCF1-882A-5073-563450BD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1166-189B-4D3D-9F60-7DA1C323BE61}" type="datetime1">
              <a:rPr lang="de-DE" smtClean="0"/>
              <a:t>25.11.2024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A0D2E9-1EBF-0474-D943-E1E7667E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563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C8332-745B-ECE1-4F2D-DACB674B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B3836D-527C-7FDA-D801-DAAB35194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C705B4-6EC9-7CA8-8FA3-242793BB6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23382F-72CE-0CF9-EA86-3D20C937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0C4-2180-4E92-8E55-73A4A96D9D5F}" type="datetime1">
              <a:rPr lang="de-DE" smtClean="0"/>
              <a:t>25.11.2024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56F512-DE69-FF25-5601-6DAEF70D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90F0CE-D7F7-16A9-301F-6F516CE4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5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E2933-589C-69A1-E3E9-0091B68E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CC815CD-70C3-4628-BD12-B345A4F3C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5F071E-A891-53EE-55E6-F6505BA41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48D80C-DC8D-2C29-D40F-CF22BBE9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8C48-C2B6-46B9-8A35-E00FC58E5C61}" type="datetime1">
              <a:rPr lang="de-DE" smtClean="0"/>
              <a:t>25.11.2024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CAEB2B-E868-65EF-DF2A-7C82E38D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9D0FA0-1E56-8317-1AC4-6AB53A65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0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39D350-9ED2-85AA-791F-8D91F29E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E6BC97-9BBE-52FA-F1B5-E0F52487C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1DB384-5F57-7F82-60D4-FD36DC938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4B01-677A-4A4E-B4D3-C1960F2FED16}" type="datetime1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1CD4A3-BE89-6C77-5DCD-CEB012746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93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customXml" Target="../ink/ink214.xml"/><Relationship Id="rId18" Type="http://schemas.openxmlformats.org/officeDocument/2006/relationships/image" Target="../media/image81.png"/><Relationship Id="rId26" Type="http://schemas.openxmlformats.org/officeDocument/2006/relationships/image" Target="../media/image85.png"/><Relationship Id="rId3" Type="http://schemas.openxmlformats.org/officeDocument/2006/relationships/image" Target="../media/image4.jpg"/><Relationship Id="rId21" Type="http://schemas.openxmlformats.org/officeDocument/2006/relationships/customXml" Target="../ink/ink218.xml"/><Relationship Id="rId34" Type="http://schemas.openxmlformats.org/officeDocument/2006/relationships/image" Target="../media/image89.png"/><Relationship Id="rId7" Type="http://schemas.openxmlformats.org/officeDocument/2006/relationships/customXml" Target="../ink/ink211.xml"/><Relationship Id="rId12" Type="http://schemas.openxmlformats.org/officeDocument/2006/relationships/image" Target="../media/image78.png"/><Relationship Id="rId17" Type="http://schemas.openxmlformats.org/officeDocument/2006/relationships/customXml" Target="../ink/ink216.xml"/><Relationship Id="rId25" Type="http://schemas.openxmlformats.org/officeDocument/2006/relationships/customXml" Target="../ink/ink220.xml"/><Relationship Id="rId33" Type="http://schemas.openxmlformats.org/officeDocument/2006/relationships/customXml" Target="../ink/ink224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0.png"/><Relationship Id="rId20" Type="http://schemas.openxmlformats.org/officeDocument/2006/relationships/image" Target="../media/image82.png"/><Relationship Id="rId29" Type="http://schemas.openxmlformats.org/officeDocument/2006/relationships/customXml" Target="../ink/ink2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customXml" Target="../ink/ink213.xml"/><Relationship Id="rId24" Type="http://schemas.openxmlformats.org/officeDocument/2006/relationships/image" Target="../media/image84.png"/><Relationship Id="rId32" Type="http://schemas.openxmlformats.org/officeDocument/2006/relationships/image" Target="../media/image88.png"/><Relationship Id="rId5" Type="http://schemas.openxmlformats.org/officeDocument/2006/relationships/customXml" Target="../ink/ink210.xml"/><Relationship Id="rId15" Type="http://schemas.openxmlformats.org/officeDocument/2006/relationships/customXml" Target="../ink/ink215.xml"/><Relationship Id="rId23" Type="http://schemas.openxmlformats.org/officeDocument/2006/relationships/customXml" Target="../ink/ink219.xml"/><Relationship Id="rId28" Type="http://schemas.openxmlformats.org/officeDocument/2006/relationships/image" Target="../media/image86.png"/><Relationship Id="rId36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customXml" Target="../ink/ink217.xml"/><Relationship Id="rId31" Type="http://schemas.openxmlformats.org/officeDocument/2006/relationships/customXml" Target="../ink/ink223.xml"/><Relationship Id="rId4" Type="http://schemas.openxmlformats.org/officeDocument/2006/relationships/image" Target="../media/image5.png"/><Relationship Id="rId9" Type="http://schemas.openxmlformats.org/officeDocument/2006/relationships/customXml" Target="../ink/ink212.xml"/><Relationship Id="rId14" Type="http://schemas.openxmlformats.org/officeDocument/2006/relationships/image" Target="../media/image79.png"/><Relationship Id="rId22" Type="http://schemas.openxmlformats.org/officeDocument/2006/relationships/image" Target="../media/image83.png"/><Relationship Id="rId27" Type="http://schemas.openxmlformats.org/officeDocument/2006/relationships/customXml" Target="../ink/ink221.xml"/><Relationship Id="rId30" Type="http://schemas.openxmlformats.org/officeDocument/2006/relationships/image" Target="../media/image87.png"/><Relationship Id="rId35" Type="http://schemas.openxmlformats.org/officeDocument/2006/relationships/customXml" Target="../ink/ink2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customXml" Target="../ink/ink230.xml"/><Relationship Id="rId18" Type="http://schemas.openxmlformats.org/officeDocument/2006/relationships/image" Target="../media/image97.png"/><Relationship Id="rId26" Type="http://schemas.openxmlformats.org/officeDocument/2006/relationships/image" Target="../media/image101.png"/><Relationship Id="rId39" Type="http://schemas.openxmlformats.org/officeDocument/2006/relationships/image" Target="../media/image9.jpeg"/><Relationship Id="rId3" Type="http://schemas.openxmlformats.org/officeDocument/2006/relationships/image" Target="../media/image4.jpg"/><Relationship Id="rId21" Type="http://schemas.openxmlformats.org/officeDocument/2006/relationships/customXml" Target="../ink/ink234.xml"/><Relationship Id="rId34" Type="http://schemas.openxmlformats.org/officeDocument/2006/relationships/image" Target="../media/image105.png"/><Relationship Id="rId7" Type="http://schemas.openxmlformats.org/officeDocument/2006/relationships/customXml" Target="../ink/ink227.xml"/><Relationship Id="rId12" Type="http://schemas.openxmlformats.org/officeDocument/2006/relationships/image" Target="../media/image94.png"/><Relationship Id="rId17" Type="http://schemas.openxmlformats.org/officeDocument/2006/relationships/customXml" Target="../ink/ink232.xml"/><Relationship Id="rId25" Type="http://schemas.openxmlformats.org/officeDocument/2006/relationships/customXml" Target="../ink/ink236.xml"/><Relationship Id="rId33" Type="http://schemas.openxmlformats.org/officeDocument/2006/relationships/customXml" Target="../ink/ink240.xml"/><Relationship Id="rId38" Type="http://schemas.openxmlformats.org/officeDocument/2006/relationships/image" Target="../media/image10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6.png"/><Relationship Id="rId20" Type="http://schemas.openxmlformats.org/officeDocument/2006/relationships/image" Target="../media/image98.png"/><Relationship Id="rId29" Type="http://schemas.openxmlformats.org/officeDocument/2006/relationships/customXml" Target="../ink/ink2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customXml" Target="../ink/ink229.xml"/><Relationship Id="rId24" Type="http://schemas.openxmlformats.org/officeDocument/2006/relationships/image" Target="../media/image100.png"/><Relationship Id="rId32" Type="http://schemas.openxmlformats.org/officeDocument/2006/relationships/image" Target="../media/image104.png"/><Relationship Id="rId37" Type="http://schemas.openxmlformats.org/officeDocument/2006/relationships/customXml" Target="../ink/ink242.xml"/><Relationship Id="rId5" Type="http://schemas.openxmlformats.org/officeDocument/2006/relationships/customXml" Target="../ink/ink226.xml"/><Relationship Id="rId15" Type="http://schemas.openxmlformats.org/officeDocument/2006/relationships/customXml" Target="../ink/ink231.xml"/><Relationship Id="rId23" Type="http://schemas.openxmlformats.org/officeDocument/2006/relationships/customXml" Target="../ink/ink235.xml"/><Relationship Id="rId28" Type="http://schemas.openxmlformats.org/officeDocument/2006/relationships/image" Target="../media/image102.png"/><Relationship Id="rId36" Type="http://schemas.openxmlformats.org/officeDocument/2006/relationships/image" Target="../media/image106.png"/><Relationship Id="rId10" Type="http://schemas.openxmlformats.org/officeDocument/2006/relationships/image" Target="../media/image93.png"/><Relationship Id="rId19" Type="http://schemas.openxmlformats.org/officeDocument/2006/relationships/customXml" Target="../ink/ink233.xml"/><Relationship Id="rId31" Type="http://schemas.openxmlformats.org/officeDocument/2006/relationships/customXml" Target="../ink/ink239.xml"/><Relationship Id="rId4" Type="http://schemas.openxmlformats.org/officeDocument/2006/relationships/image" Target="../media/image5.png"/><Relationship Id="rId9" Type="http://schemas.openxmlformats.org/officeDocument/2006/relationships/customXml" Target="../ink/ink228.xml"/><Relationship Id="rId14" Type="http://schemas.openxmlformats.org/officeDocument/2006/relationships/image" Target="../media/image95.png"/><Relationship Id="rId22" Type="http://schemas.openxmlformats.org/officeDocument/2006/relationships/image" Target="../media/image99.png"/><Relationship Id="rId27" Type="http://schemas.openxmlformats.org/officeDocument/2006/relationships/customXml" Target="../ink/ink237.xml"/><Relationship Id="rId30" Type="http://schemas.openxmlformats.org/officeDocument/2006/relationships/image" Target="../media/image103.png"/><Relationship Id="rId35" Type="http://schemas.openxmlformats.org/officeDocument/2006/relationships/customXml" Target="../ink/ink2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customXml" Target="../ink/ink247.xml"/><Relationship Id="rId18" Type="http://schemas.openxmlformats.org/officeDocument/2006/relationships/image" Target="../media/image111.png"/><Relationship Id="rId26" Type="http://schemas.openxmlformats.org/officeDocument/2006/relationships/image" Target="../media/image115.png"/><Relationship Id="rId3" Type="http://schemas.openxmlformats.org/officeDocument/2006/relationships/image" Target="../media/image4.jpg"/><Relationship Id="rId21" Type="http://schemas.openxmlformats.org/officeDocument/2006/relationships/customXml" Target="../ink/ink251.xml"/><Relationship Id="rId34" Type="http://schemas.openxmlformats.org/officeDocument/2006/relationships/image" Target="../media/image6.png"/><Relationship Id="rId7" Type="http://schemas.openxmlformats.org/officeDocument/2006/relationships/customXml" Target="../ink/ink244.xml"/><Relationship Id="rId12" Type="http://schemas.openxmlformats.org/officeDocument/2006/relationships/image" Target="../media/image108.png"/><Relationship Id="rId17" Type="http://schemas.openxmlformats.org/officeDocument/2006/relationships/customXml" Target="../ink/ink249.xml"/><Relationship Id="rId25" Type="http://schemas.openxmlformats.org/officeDocument/2006/relationships/customXml" Target="../ink/ink253.xml"/><Relationship Id="rId33" Type="http://schemas.openxmlformats.org/officeDocument/2006/relationships/customXml" Target="../ink/ink257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0.png"/><Relationship Id="rId20" Type="http://schemas.openxmlformats.org/officeDocument/2006/relationships/image" Target="../media/image112.png"/><Relationship Id="rId29" Type="http://schemas.openxmlformats.org/officeDocument/2006/relationships/customXml" Target="../ink/ink2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1" Type="http://schemas.openxmlformats.org/officeDocument/2006/relationships/customXml" Target="../ink/ink246.xml"/><Relationship Id="rId24" Type="http://schemas.openxmlformats.org/officeDocument/2006/relationships/image" Target="../media/image114.png"/><Relationship Id="rId32" Type="http://schemas.openxmlformats.org/officeDocument/2006/relationships/image" Target="../media/image118.png"/><Relationship Id="rId5" Type="http://schemas.openxmlformats.org/officeDocument/2006/relationships/customXml" Target="../ink/ink243.xml"/><Relationship Id="rId15" Type="http://schemas.openxmlformats.org/officeDocument/2006/relationships/customXml" Target="../ink/ink248.xml"/><Relationship Id="rId23" Type="http://schemas.openxmlformats.org/officeDocument/2006/relationships/customXml" Target="../ink/ink252.xml"/><Relationship Id="rId28" Type="http://schemas.openxmlformats.org/officeDocument/2006/relationships/image" Target="../media/image116.png"/><Relationship Id="rId36" Type="http://schemas.openxmlformats.org/officeDocument/2006/relationships/image" Target="../media/image7.png"/><Relationship Id="rId10" Type="http://schemas.openxmlformats.org/officeDocument/2006/relationships/image" Target="../media/image74.png"/><Relationship Id="rId19" Type="http://schemas.openxmlformats.org/officeDocument/2006/relationships/customXml" Target="../ink/ink250.xml"/><Relationship Id="rId31" Type="http://schemas.openxmlformats.org/officeDocument/2006/relationships/customXml" Target="../ink/ink256.xml"/><Relationship Id="rId4" Type="http://schemas.openxmlformats.org/officeDocument/2006/relationships/image" Target="../media/image5.png"/><Relationship Id="rId9" Type="http://schemas.openxmlformats.org/officeDocument/2006/relationships/customXml" Target="../ink/ink245.xml"/><Relationship Id="rId14" Type="http://schemas.openxmlformats.org/officeDocument/2006/relationships/image" Target="../media/image109.png"/><Relationship Id="rId22" Type="http://schemas.openxmlformats.org/officeDocument/2006/relationships/image" Target="../media/image113.png"/><Relationship Id="rId27" Type="http://schemas.openxmlformats.org/officeDocument/2006/relationships/customXml" Target="../ink/ink254.xml"/><Relationship Id="rId30" Type="http://schemas.openxmlformats.org/officeDocument/2006/relationships/image" Target="../media/image117.png"/><Relationship Id="rId35" Type="http://schemas.openxmlformats.org/officeDocument/2006/relationships/customXml" Target="../ink/ink25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customXml" Target="../ink/ink263.xml"/><Relationship Id="rId3" Type="http://schemas.openxmlformats.org/officeDocument/2006/relationships/image" Target="../media/image4.jpg"/><Relationship Id="rId7" Type="http://schemas.openxmlformats.org/officeDocument/2006/relationships/customXml" Target="../ink/ink260.xml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customXml" Target="../ink/ink262.xml"/><Relationship Id="rId5" Type="http://schemas.openxmlformats.org/officeDocument/2006/relationships/customXml" Target="../ink/ink259.xml"/><Relationship Id="rId15" Type="http://schemas.openxmlformats.org/officeDocument/2006/relationships/image" Target="../media/image10.jpeg"/><Relationship Id="rId10" Type="http://schemas.openxmlformats.org/officeDocument/2006/relationships/image" Target="../media/image124.png"/><Relationship Id="rId4" Type="http://schemas.openxmlformats.org/officeDocument/2006/relationships/image" Target="../media/image5.png"/><Relationship Id="rId9" Type="http://schemas.openxmlformats.org/officeDocument/2006/relationships/customXml" Target="../ink/ink261.xml"/><Relationship Id="rId14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customXml" Target="../ink/ink268.xml"/><Relationship Id="rId3" Type="http://schemas.openxmlformats.org/officeDocument/2006/relationships/image" Target="../media/image4.jpg"/><Relationship Id="rId7" Type="http://schemas.openxmlformats.org/officeDocument/2006/relationships/customXml" Target="../ink/ink265.xml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customXml" Target="../ink/ink267.xml"/><Relationship Id="rId5" Type="http://schemas.openxmlformats.org/officeDocument/2006/relationships/customXml" Target="../ink/ink264.xml"/><Relationship Id="rId10" Type="http://schemas.openxmlformats.org/officeDocument/2006/relationships/image" Target="../media/image130.png"/><Relationship Id="rId4" Type="http://schemas.openxmlformats.org/officeDocument/2006/relationships/image" Target="../media/image5.png"/><Relationship Id="rId9" Type="http://schemas.openxmlformats.org/officeDocument/2006/relationships/customXml" Target="../ink/ink266.xml"/><Relationship Id="rId1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3.xml"/><Relationship Id="rId18" Type="http://schemas.openxmlformats.org/officeDocument/2006/relationships/image" Target="../media/image139.png"/><Relationship Id="rId26" Type="http://schemas.openxmlformats.org/officeDocument/2006/relationships/image" Target="../media/image143.png"/><Relationship Id="rId39" Type="http://schemas.openxmlformats.org/officeDocument/2006/relationships/customXml" Target="../ink/ink286.xml"/><Relationship Id="rId21" Type="http://schemas.openxmlformats.org/officeDocument/2006/relationships/customXml" Target="../ink/ink277.xml"/><Relationship Id="rId34" Type="http://schemas.openxmlformats.org/officeDocument/2006/relationships/image" Target="../media/image147.png"/><Relationship Id="rId42" Type="http://schemas.openxmlformats.org/officeDocument/2006/relationships/image" Target="../media/image151.png"/><Relationship Id="rId47" Type="http://schemas.openxmlformats.org/officeDocument/2006/relationships/customXml" Target="../ink/ink290.xml"/><Relationship Id="rId50" Type="http://schemas.openxmlformats.org/officeDocument/2006/relationships/customXml" Target="../ink/ink292.xml"/><Relationship Id="rId55" Type="http://schemas.openxmlformats.org/officeDocument/2006/relationships/image" Target="../media/image157.png"/><Relationship Id="rId7" Type="http://schemas.openxmlformats.org/officeDocument/2006/relationships/customXml" Target="../ink/ink270.xml"/><Relationship Id="rId12" Type="http://schemas.openxmlformats.org/officeDocument/2006/relationships/image" Target="../media/image136.png"/><Relationship Id="rId17" Type="http://schemas.openxmlformats.org/officeDocument/2006/relationships/customXml" Target="../ink/ink275.xml"/><Relationship Id="rId25" Type="http://schemas.openxmlformats.org/officeDocument/2006/relationships/customXml" Target="../ink/ink279.xml"/><Relationship Id="rId33" Type="http://schemas.openxmlformats.org/officeDocument/2006/relationships/customXml" Target="../ink/ink283.xml"/><Relationship Id="rId38" Type="http://schemas.openxmlformats.org/officeDocument/2006/relationships/image" Target="../media/image149.png"/><Relationship Id="rId46" Type="http://schemas.openxmlformats.org/officeDocument/2006/relationships/image" Target="../media/image153.png"/><Relationship Id="rId59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8.png"/><Relationship Id="rId20" Type="http://schemas.openxmlformats.org/officeDocument/2006/relationships/image" Target="../media/image140.png"/><Relationship Id="rId29" Type="http://schemas.openxmlformats.org/officeDocument/2006/relationships/customXml" Target="../ink/ink281.xml"/><Relationship Id="rId41" Type="http://schemas.openxmlformats.org/officeDocument/2006/relationships/customXml" Target="../ink/ink287.xml"/><Relationship Id="rId54" Type="http://schemas.openxmlformats.org/officeDocument/2006/relationships/customXml" Target="../ink/ink2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customXml" Target="../ink/ink272.xml"/><Relationship Id="rId24" Type="http://schemas.openxmlformats.org/officeDocument/2006/relationships/image" Target="../media/image142.png"/><Relationship Id="rId32" Type="http://schemas.openxmlformats.org/officeDocument/2006/relationships/image" Target="../media/image146.png"/><Relationship Id="rId37" Type="http://schemas.openxmlformats.org/officeDocument/2006/relationships/customXml" Target="../ink/ink285.xml"/><Relationship Id="rId40" Type="http://schemas.openxmlformats.org/officeDocument/2006/relationships/image" Target="../media/image150.png"/><Relationship Id="rId45" Type="http://schemas.openxmlformats.org/officeDocument/2006/relationships/customXml" Target="../ink/ink289.xml"/><Relationship Id="rId53" Type="http://schemas.openxmlformats.org/officeDocument/2006/relationships/image" Target="../media/image156.png"/><Relationship Id="rId58" Type="http://schemas.openxmlformats.org/officeDocument/2006/relationships/customXml" Target="../ink/ink296.xml"/><Relationship Id="rId5" Type="http://schemas.openxmlformats.org/officeDocument/2006/relationships/customXml" Target="../ink/ink269.xml"/><Relationship Id="rId15" Type="http://schemas.openxmlformats.org/officeDocument/2006/relationships/customXml" Target="../ink/ink274.xml"/><Relationship Id="rId23" Type="http://schemas.openxmlformats.org/officeDocument/2006/relationships/customXml" Target="../ink/ink278.xml"/><Relationship Id="rId28" Type="http://schemas.openxmlformats.org/officeDocument/2006/relationships/image" Target="../media/image144.png"/><Relationship Id="rId36" Type="http://schemas.openxmlformats.org/officeDocument/2006/relationships/image" Target="../media/image148.png"/><Relationship Id="rId49" Type="http://schemas.openxmlformats.org/officeDocument/2006/relationships/customXml" Target="../ink/ink291.xml"/><Relationship Id="rId57" Type="http://schemas.openxmlformats.org/officeDocument/2006/relationships/image" Target="../media/image158.png"/><Relationship Id="rId10" Type="http://schemas.openxmlformats.org/officeDocument/2006/relationships/image" Target="../media/image135.png"/><Relationship Id="rId19" Type="http://schemas.openxmlformats.org/officeDocument/2006/relationships/customXml" Target="../ink/ink276.xml"/><Relationship Id="rId31" Type="http://schemas.openxmlformats.org/officeDocument/2006/relationships/customXml" Target="../ink/ink282.xml"/><Relationship Id="rId44" Type="http://schemas.openxmlformats.org/officeDocument/2006/relationships/image" Target="../media/image152.png"/><Relationship Id="rId52" Type="http://schemas.openxmlformats.org/officeDocument/2006/relationships/customXml" Target="../ink/ink293.xml"/><Relationship Id="rId4" Type="http://schemas.openxmlformats.org/officeDocument/2006/relationships/image" Target="../media/image5.png"/><Relationship Id="rId9" Type="http://schemas.openxmlformats.org/officeDocument/2006/relationships/customXml" Target="../ink/ink271.xml"/><Relationship Id="rId14" Type="http://schemas.openxmlformats.org/officeDocument/2006/relationships/image" Target="../media/image137.png"/><Relationship Id="rId22" Type="http://schemas.openxmlformats.org/officeDocument/2006/relationships/image" Target="../media/image141.png"/><Relationship Id="rId27" Type="http://schemas.openxmlformats.org/officeDocument/2006/relationships/customXml" Target="../ink/ink280.xml"/><Relationship Id="rId30" Type="http://schemas.openxmlformats.org/officeDocument/2006/relationships/image" Target="../media/image145.png"/><Relationship Id="rId35" Type="http://schemas.openxmlformats.org/officeDocument/2006/relationships/customXml" Target="../ink/ink284.xml"/><Relationship Id="rId43" Type="http://schemas.openxmlformats.org/officeDocument/2006/relationships/customXml" Target="../ink/ink288.xml"/><Relationship Id="rId48" Type="http://schemas.openxmlformats.org/officeDocument/2006/relationships/image" Target="../media/image154.png"/><Relationship Id="rId56" Type="http://schemas.openxmlformats.org/officeDocument/2006/relationships/customXml" Target="../ink/ink295.xml"/><Relationship Id="rId8" Type="http://schemas.openxmlformats.org/officeDocument/2006/relationships/image" Target="../media/image134.png"/><Relationship Id="rId51" Type="http://schemas.openxmlformats.org/officeDocument/2006/relationships/image" Target="../media/image155.png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1.xml"/><Relationship Id="rId18" Type="http://schemas.openxmlformats.org/officeDocument/2006/relationships/image" Target="../media/image166.png"/><Relationship Id="rId26" Type="http://schemas.openxmlformats.org/officeDocument/2006/relationships/image" Target="../media/image170.png"/><Relationship Id="rId39" Type="http://schemas.openxmlformats.org/officeDocument/2006/relationships/customXml" Target="../ink/ink314.xml"/><Relationship Id="rId21" Type="http://schemas.openxmlformats.org/officeDocument/2006/relationships/customXml" Target="../ink/ink305.xml"/><Relationship Id="rId34" Type="http://schemas.openxmlformats.org/officeDocument/2006/relationships/image" Target="../media/image174.png"/><Relationship Id="rId42" Type="http://schemas.openxmlformats.org/officeDocument/2006/relationships/image" Target="../media/image177.png"/><Relationship Id="rId47" Type="http://schemas.openxmlformats.org/officeDocument/2006/relationships/customXml" Target="../ink/ink318.xml"/><Relationship Id="rId50" Type="http://schemas.openxmlformats.org/officeDocument/2006/relationships/customXml" Target="../ink/ink320.xml"/><Relationship Id="rId55" Type="http://schemas.openxmlformats.org/officeDocument/2006/relationships/image" Target="../media/image183.png"/><Relationship Id="rId7" Type="http://schemas.openxmlformats.org/officeDocument/2006/relationships/customXml" Target="../ink/ink298.xml"/><Relationship Id="rId12" Type="http://schemas.openxmlformats.org/officeDocument/2006/relationships/image" Target="../media/image163.png"/><Relationship Id="rId17" Type="http://schemas.openxmlformats.org/officeDocument/2006/relationships/customXml" Target="../ink/ink303.xml"/><Relationship Id="rId25" Type="http://schemas.openxmlformats.org/officeDocument/2006/relationships/customXml" Target="../ink/ink307.xml"/><Relationship Id="rId33" Type="http://schemas.openxmlformats.org/officeDocument/2006/relationships/customXml" Target="../ink/ink311.xml"/><Relationship Id="rId38" Type="http://schemas.openxmlformats.org/officeDocument/2006/relationships/image" Target="../media/image149.png"/><Relationship Id="rId46" Type="http://schemas.openxmlformats.org/officeDocument/2006/relationships/image" Target="../media/image17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5.png"/><Relationship Id="rId20" Type="http://schemas.openxmlformats.org/officeDocument/2006/relationships/image" Target="../media/image167.png"/><Relationship Id="rId29" Type="http://schemas.openxmlformats.org/officeDocument/2006/relationships/customXml" Target="../ink/ink309.xml"/><Relationship Id="rId41" Type="http://schemas.openxmlformats.org/officeDocument/2006/relationships/customXml" Target="../ink/ink315.xml"/><Relationship Id="rId54" Type="http://schemas.openxmlformats.org/officeDocument/2006/relationships/customXml" Target="../ink/ink3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customXml" Target="../ink/ink300.xml"/><Relationship Id="rId24" Type="http://schemas.openxmlformats.org/officeDocument/2006/relationships/image" Target="../media/image169.png"/><Relationship Id="rId32" Type="http://schemas.openxmlformats.org/officeDocument/2006/relationships/image" Target="../media/image173.png"/><Relationship Id="rId37" Type="http://schemas.openxmlformats.org/officeDocument/2006/relationships/customXml" Target="../ink/ink313.xml"/><Relationship Id="rId40" Type="http://schemas.openxmlformats.org/officeDocument/2006/relationships/image" Target="../media/image176.png"/><Relationship Id="rId45" Type="http://schemas.openxmlformats.org/officeDocument/2006/relationships/customXml" Target="../ink/ink317.xml"/><Relationship Id="rId53" Type="http://schemas.openxmlformats.org/officeDocument/2006/relationships/image" Target="../media/image182.png"/><Relationship Id="rId58" Type="http://schemas.openxmlformats.org/officeDocument/2006/relationships/customXml" Target="../ink/ink324.xml"/><Relationship Id="rId5" Type="http://schemas.openxmlformats.org/officeDocument/2006/relationships/customXml" Target="../ink/ink297.xml"/><Relationship Id="rId15" Type="http://schemas.openxmlformats.org/officeDocument/2006/relationships/customXml" Target="../ink/ink302.xml"/><Relationship Id="rId23" Type="http://schemas.openxmlformats.org/officeDocument/2006/relationships/customXml" Target="../ink/ink306.xml"/><Relationship Id="rId28" Type="http://schemas.openxmlformats.org/officeDocument/2006/relationships/image" Target="../media/image171.png"/><Relationship Id="rId36" Type="http://schemas.openxmlformats.org/officeDocument/2006/relationships/image" Target="../media/image175.png"/><Relationship Id="rId49" Type="http://schemas.openxmlformats.org/officeDocument/2006/relationships/customXml" Target="../ink/ink319.xml"/><Relationship Id="rId57" Type="http://schemas.openxmlformats.org/officeDocument/2006/relationships/image" Target="../media/image184.png"/><Relationship Id="rId10" Type="http://schemas.openxmlformats.org/officeDocument/2006/relationships/image" Target="../media/image162.png"/><Relationship Id="rId19" Type="http://schemas.openxmlformats.org/officeDocument/2006/relationships/customXml" Target="../ink/ink304.xml"/><Relationship Id="rId31" Type="http://schemas.openxmlformats.org/officeDocument/2006/relationships/customXml" Target="../ink/ink310.xml"/><Relationship Id="rId44" Type="http://schemas.openxmlformats.org/officeDocument/2006/relationships/image" Target="../media/image178.png"/><Relationship Id="rId52" Type="http://schemas.openxmlformats.org/officeDocument/2006/relationships/customXml" Target="../ink/ink321.xml"/><Relationship Id="rId4" Type="http://schemas.openxmlformats.org/officeDocument/2006/relationships/image" Target="../media/image5.png"/><Relationship Id="rId9" Type="http://schemas.openxmlformats.org/officeDocument/2006/relationships/customXml" Target="../ink/ink299.xml"/><Relationship Id="rId14" Type="http://schemas.openxmlformats.org/officeDocument/2006/relationships/image" Target="../media/image164.png"/><Relationship Id="rId22" Type="http://schemas.openxmlformats.org/officeDocument/2006/relationships/image" Target="../media/image168.png"/><Relationship Id="rId27" Type="http://schemas.openxmlformats.org/officeDocument/2006/relationships/customXml" Target="../ink/ink308.xml"/><Relationship Id="rId30" Type="http://schemas.openxmlformats.org/officeDocument/2006/relationships/image" Target="../media/image172.png"/><Relationship Id="rId35" Type="http://schemas.openxmlformats.org/officeDocument/2006/relationships/customXml" Target="../ink/ink312.xml"/><Relationship Id="rId43" Type="http://schemas.openxmlformats.org/officeDocument/2006/relationships/customXml" Target="../ink/ink316.xml"/><Relationship Id="rId48" Type="http://schemas.openxmlformats.org/officeDocument/2006/relationships/image" Target="../media/image180.png"/><Relationship Id="rId56" Type="http://schemas.openxmlformats.org/officeDocument/2006/relationships/customXml" Target="../ink/ink323.xml"/><Relationship Id="rId8" Type="http://schemas.openxmlformats.org/officeDocument/2006/relationships/image" Target="../media/image161.png"/><Relationship Id="rId51" Type="http://schemas.openxmlformats.org/officeDocument/2006/relationships/image" Target="../media/image181.png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customXml" Target="../ink/ink329.xml"/><Relationship Id="rId18" Type="http://schemas.openxmlformats.org/officeDocument/2006/relationships/image" Target="../media/image191.png"/><Relationship Id="rId26" Type="http://schemas.openxmlformats.org/officeDocument/2006/relationships/image" Target="../media/image195.png"/><Relationship Id="rId3" Type="http://schemas.openxmlformats.org/officeDocument/2006/relationships/image" Target="../media/image4.jpg"/><Relationship Id="rId21" Type="http://schemas.openxmlformats.org/officeDocument/2006/relationships/customXml" Target="../ink/ink333.xml"/><Relationship Id="rId7" Type="http://schemas.openxmlformats.org/officeDocument/2006/relationships/customXml" Target="../ink/ink326.xml"/><Relationship Id="rId12" Type="http://schemas.openxmlformats.org/officeDocument/2006/relationships/image" Target="../media/image188.png"/><Relationship Id="rId17" Type="http://schemas.openxmlformats.org/officeDocument/2006/relationships/customXml" Target="../ink/ink331.xml"/><Relationship Id="rId25" Type="http://schemas.openxmlformats.org/officeDocument/2006/relationships/customXml" Target="../ink/ink335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90.png"/><Relationship Id="rId20" Type="http://schemas.openxmlformats.org/officeDocument/2006/relationships/image" Target="../media/image192.png"/><Relationship Id="rId29" Type="http://schemas.openxmlformats.org/officeDocument/2006/relationships/customXml" Target="../ink/ink3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customXml" Target="../ink/ink328.xml"/><Relationship Id="rId24" Type="http://schemas.openxmlformats.org/officeDocument/2006/relationships/image" Target="../media/image194.png"/><Relationship Id="rId5" Type="http://schemas.openxmlformats.org/officeDocument/2006/relationships/customXml" Target="../ink/ink325.xml"/><Relationship Id="rId15" Type="http://schemas.openxmlformats.org/officeDocument/2006/relationships/customXml" Target="../ink/ink330.xml"/><Relationship Id="rId23" Type="http://schemas.openxmlformats.org/officeDocument/2006/relationships/customXml" Target="../ink/ink334.xml"/><Relationship Id="rId28" Type="http://schemas.openxmlformats.org/officeDocument/2006/relationships/image" Target="../media/image196.png"/><Relationship Id="rId10" Type="http://schemas.openxmlformats.org/officeDocument/2006/relationships/image" Target="../media/image187.png"/><Relationship Id="rId19" Type="http://schemas.openxmlformats.org/officeDocument/2006/relationships/customXml" Target="../ink/ink332.xml"/><Relationship Id="rId31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customXml" Target="../ink/ink327.xml"/><Relationship Id="rId14" Type="http://schemas.openxmlformats.org/officeDocument/2006/relationships/image" Target="../media/image189.png"/><Relationship Id="rId22" Type="http://schemas.openxmlformats.org/officeDocument/2006/relationships/image" Target="../media/image193.png"/><Relationship Id="rId27" Type="http://schemas.openxmlformats.org/officeDocument/2006/relationships/customXml" Target="../ink/ink336.xml"/><Relationship Id="rId30" Type="http://schemas.openxmlformats.org/officeDocument/2006/relationships/image" Target="../media/image1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customXml" Target="../ink/ink342.xml"/><Relationship Id="rId18" Type="http://schemas.openxmlformats.org/officeDocument/2006/relationships/image" Target="../media/image205.png"/><Relationship Id="rId26" Type="http://schemas.openxmlformats.org/officeDocument/2006/relationships/image" Target="../media/image209.png"/><Relationship Id="rId3" Type="http://schemas.openxmlformats.org/officeDocument/2006/relationships/image" Target="../media/image4.jpg"/><Relationship Id="rId21" Type="http://schemas.openxmlformats.org/officeDocument/2006/relationships/customXml" Target="../ink/ink346.xml"/><Relationship Id="rId7" Type="http://schemas.openxmlformats.org/officeDocument/2006/relationships/customXml" Target="../ink/ink339.xml"/><Relationship Id="rId12" Type="http://schemas.openxmlformats.org/officeDocument/2006/relationships/image" Target="../media/image202.png"/><Relationship Id="rId17" Type="http://schemas.openxmlformats.org/officeDocument/2006/relationships/customXml" Target="../ink/ink344.xml"/><Relationship Id="rId25" Type="http://schemas.openxmlformats.org/officeDocument/2006/relationships/customXml" Target="../ink/ink348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04.png"/><Relationship Id="rId20" Type="http://schemas.openxmlformats.org/officeDocument/2006/relationships/image" Target="../media/image206.png"/><Relationship Id="rId29" Type="http://schemas.openxmlformats.org/officeDocument/2006/relationships/customXml" Target="../ink/ink3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customXml" Target="../ink/ink341.xml"/><Relationship Id="rId24" Type="http://schemas.openxmlformats.org/officeDocument/2006/relationships/image" Target="../media/image208.png"/><Relationship Id="rId5" Type="http://schemas.openxmlformats.org/officeDocument/2006/relationships/customXml" Target="../ink/ink338.xml"/><Relationship Id="rId15" Type="http://schemas.openxmlformats.org/officeDocument/2006/relationships/customXml" Target="../ink/ink343.xml"/><Relationship Id="rId23" Type="http://schemas.openxmlformats.org/officeDocument/2006/relationships/customXml" Target="../ink/ink347.xml"/><Relationship Id="rId28" Type="http://schemas.openxmlformats.org/officeDocument/2006/relationships/image" Target="../media/image210.png"/><Relationship Id="rId10" Type="http://schemas.openxmlformats.org/officeDocument/2006/relationships/image" Target="../media/image201.png"/><Relationship Id="rId19" Type="http://schemas.openxmlformats.org/officeDocument/2006/relationships/customXml" Target="../ink/ink345.xml"/><Relationship Id="rId4" Type="http://schemas.openxmlformats.org/officeDocument/2006/relationships/image" Target="../media/image5.png"/><Relationship Id="rId9" Type="http://schemas.openxmlformats.org/officeDocument/2006/relationships/customXml" Target="../ink/ink340.xml"/><Relationship Id="rId14" Type="http://schemas.openxmlformats.org/officeDocument/2006/relationships/image" Target="../media/image203.png"/><Relationship Id="rId22" Type="http://schemas.openxmlformats.org/officeDocument/2006/relationships/image" Target="../media/image207.png"/><Relationship Id="rId27" Type="http://schemas.openxmlformats.org/officeDocument/2006/relationships/customXml" Target="../ink/ink349.xml"/><Relationship Id="rId30" Type="http://schemas.openxmlformats.org/officeDocument/2006/relationships/image" Target="../media/image2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customXml" Target="../ink/ink35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356.xml"/><Relationship Id="rId18" Type="http://schemas.openxmlformats.org/officeDocument/2006/relationships/image" Target="../media/image31.png"/><Relationship Id="rId3" Type="http://schemas.openxmlformats.org/officeDocument/2006/relationships/image" Target="../media/image4.jpg"/><Relationship Id="rId7" Type="http://schemas.openxmlformats.org/officeDocument/2006/relationships/customXml" Target="../ink/ink353.xml"/><Relationship Id="rId12" Type="http://schemas.openxmlformats.org/officeDocument/2006/relationships/image" Target="../media/image19.png"/><Relationship Id="rId17" Type="http://schemas.openxmlformats.org/officeDocument/2006/relationships/customXml" Target="../ink/ink358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customXml" Target="../ink/ink355.xml"/><Relationship Id="rId5" Type="http://schemas.openxmlformats.org/officeDocument/2006/relationships/customXml" Target="../ink/ink352.xml"/><Relationship Id="rId15" Type="http://schemas.openxmlformats.org/officeDocument/2006/relationships/customXml" Target="../ink/ink357.xml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customXml" Target="../ink/ink354.xml"/><Relationship Id="rId1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5" Type="http://schemas.openxmlformats.org/officeDocument/2006/relationships/customXml" Target="../ink/ink359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364.xml"/><Relationship Id="rId18" Type="http://schemas.openxmlformats.org/officeDocument/2006/relationships/image" Target="../media/image37.png"/><Relationship Id="rId3" Type="http://schemas.openxmlformats.org/officeDocument/2006/relationships/image" Target="../media/image4.jpg"/><Relationship Id="rId7" Type="http://schemas.openxmlformats.org/officeDocument/2006/relationships/customXml" Target="../ink/ink361.xml"/><Relationship Id="rId12" Type="http://schemas.openxmlformats.org/officeDocument/2006/relationships/image" Target="../media/image34.png"/><Relationship Id="rId17" Type="http://schemas.openxmlformats.org/officeDocument/2006/relationships/customXml" Target="../ink/ink366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customXml" Target="../ink/ink363.xml"/><Relationship Id="rId5" Type="http://schemas.openxmlformats.org/officeDocument/2006/relationships/customXml" Target="../ink/ink360.xml"/><Relationship Id="rId15" Type="http://schemas.openxmlformats.org/officeDocument/2006/relationships/customXml" Target="../ink/ink365.xml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customXml" Target="../ink/ink362.xml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ustomXml" Target="../ink/ink371.xml"/><Relationship Id="rId18" Type="http://schemas.openxmlformats.org/officeDocument/2006/relationships/image" Target="../media/image43.png"/><Relationship Id="rId3" Type="http://schemas.openxmlformats.org/officeDocument/2006/relationships/image" Target="../media/image4.jpg"/><Relationship Id="rId21" Type="http://schemas.openxmlformats.org/officeDocument/2006/relationships/image" Target="../media/image15.jpeg"/><Relationship Id="rId7" Type="http://schemas.openxmlformats.org/officeDocument/2006/relationships/customXml" Target="../ink/ink368.xml"/><Relationship Id="rId12" Type="http://schemas.openxmlformats.org/officeDocument/2006/relationships/image" Target="../media/image40.png"/><Relationship Id="rId17" Type="http://schemas.openxmlformats.org/officeDocument/2006/relationships/customXml" Target="../ink/ink373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2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customXml" Target="../ink/ink370.xml"/><Relationship Id="rId5" Type="http://schemas.openxmlformats.org/officeDocument/2006/relationships/customXml" Target="../ink/ink367.xml"/><Relationship Id="rId15" Type="http://schemas.openxmlformats.org/officeDocument/2006/relationships/customXml" Target="../ink/ink372.xml"/><Relationship Id="rId10" Type="http://schemas.openxmlformats.org/officeDocument/2006/relationships/image" Target="../media/image39.png"/><Relationship Id="rId19" Type="http://schemas.openxmlformats.org/officeDocument/2006/relationships/customXml" Target="../ink/ink374.xml"/><Relationship Id="rId4" Type="http://schemas.openxmlformats.org/officeDocument/2006/relationships/image" Target="../media/image5.png"/><Relationship Id="rId9" Type="http://schemas.openxmlformats.org/officeDocument/2006/relationships/customXml" Target="../ink/ink369.xml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customXml" Target="../ink/ink379.xml"/><Relationship Id="rId18" Type="http://schemas.openxmlformats.org/officeDocument/2006/relationships/image" Target="../media/image213.png"/><Relationship Id="rId3" Type="http://schemas.openxmlformats.org/officeDocument/2006/relationships/image" Target="../media/image4.jpg"/><Relationship Id="rId7" Type="http://schemas.openxmlformats.org/officeDocument/2006/relationships/customXml" Target="../ink/ink376.xml"/><Relationship Id="rId12" Type="http://schemas.openxmlformats.org/officeDocument/2006/relationships/image" Target="../media/image127.png"/><Relationship Id="rId17" Type="http://schemas.openxmlformats.org/officeDocument/2006/relationships/customXml" Target="../ink/ink381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98.png"/><Relationship Id="rId20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customXml" Target="../ink/ink378.xml"/><Relationship Id="rId5" Type="http://schemas.openxmlformats.org/officeDocument/2006/relationships/customXml" Target="../ink/ink375.xml"/><Relationship Id="rId15" Type="http://schemas.openxmlformats.org/officeDocument/2006/relationships/customXml" Target="../ink/ink380.xml"/><Relationship Id="rId10" Type="http://schemas.openxmlformats.org/officeDocument/2006/relationships/image" Target="../media/image121.png"/><Relationship Id="rId19" Type="http://schemas.openxmlformats.org/officeDocument/2006/relationships/customXml" Target="../ink/ink382.xml"/><Relationship Id="rId4" Type="http://schemas.openxmlformats.org/officeDocument/2006/relationships/image" Target="../media/image5.png"/><Relationship Id="rId9" Type="http://schemas.openxmlformats.org/officeDocument/2006/relationships/customXml" Target="../ink/ink377.xml"/><Relationship Id="rId14" Type="http://schemas.openxmlformats.org/officeDocument/2006/relationships/image" Target="../media/image1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387.xml"/><Relationship Id="rId18" Type="http://schemas.openxmlformats.org/officeDocument/2006/relationships/image" Target="../media/image15.png"/><Relationship Id="rId3" Type="http://schemas.openxmlformats.org/officeDocument/2006/relationships/image" Target="../media/image4.jpg"/><Relationship Id="rId21" Type="http://schemas.openxmlformats.org/officeDocument/2006/relationships/image" Target="../media/image16.jpeg"/><Relationship Id="rId7" Type="http://schemas.openxmlformats.org/officeDocument/2006/relationships/customXml" Target="../ink/ink384.xml"/><Relationship Id="rId12" Type="http://schemas.openxmlformats.org/officeDocument/2006/relationships/image" Target="../media/image12.png"/><Relationship Id="rId17" Type="http://schemas.openxmlformats.org/officeDocument/2006/relationships/customXml" Target="../ink/ink389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customXml" Target="../ink/ink386.xml"/><Relationship Id="rId5" Type="http://schemas.openxmlformats.org/officeDocument/2006/relationships/customXml" Target="../ink/ink383.xml"/><Relationship Id="rId15" Type="http://schemas.openxmlformats.org/officeDocument/2006/relationships/customXml" Target="../ink/ink388.xml"/><Relationship Id="rId10" Type="http://schemas.openxmlformats.org/officeDocument/2006/relationships/image" Target="../media/image11.png"/><Relationship Id="rId19" Type="http://schemas.openxmlformats.org/officeDocument/2006/relationships/customXml" Target="../ink/ink390.xml"/><Relationship Id="rId4" Type="http://schemas.openxmlformats.org/officeDocument/2006/relationships/image" Target="../media/image5.png"/><Relationship Id="rId9" Type="http://schemas.openxmlformats.org/officeDocument/2006/relationships/customXml" Target="../ink/ink385.xml"/><Relationship Id="rId14" Type="http://schemas.openxmlformats.org/officeDocument/2006/relationships/image" Target="../media/image13.png"/><Relationship Id="rId2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customXml" Target="../ink/ink395.xml"/><Relationship Id="rId18" Type="http://schemas.openxmlformats.org/officeDocument/2006/relationships/image" Target="../media/image228.png"/><Relationship Id="rId3" Type="http://schemas.openxmlformats.org/officeDocument/2006/relationships/image" Target="../media/image4.jpg"/><Relationship Id="rId7" Type="http://schemas.openxmlformats.org/officeDocument/2006/relationships/customXml" Target="../ink/ink392.xml"/><Relationship Id="rId12" Type="http://schemas.openxmlformats.org/officeDocument/2006/relationships/image" Target="../media/image225.png"/><Relationship Id="rId17" Type="http://schemas.openxmlformats.org/officeDocument/2006/relationships/customXml" Target="../ink/ink397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27.png"/><Relationship Id="rId20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customXml" Target="../ink/ink394.xml"/><Relationship Id="rId5" Type="http://schemas.openxmlformats.org/officeDocument/2006/relationships/customXml" Target="../ink/ink391.xml"/><Relationship Id="rId15" Type="http://schemas.openxmlformats.org/officeDocument/2006/relationships/customXml" Target="../ink/ink396.xml"/><Relationship Id="rId10" Type="http://schemas.openxmlformats.org/officeDocument/2006/relationships/image" Target="../media/image224.png"/><Relationship Id="rId19" Type="http://schemas.openxmlformats.org/officeDocument/2006/relationships/customXml" Target="../ink/ink398.xml"/><Relationship Id="rId4" Type="http://schemas.openxmlformats.org/officeDocument/2006/relationships/image" Target="../media/image5.png"/><Relationship Id="rId9" Type="http://schemas.openxmlformats.org/officeDocument/2006/relationships/customXml" Target="../ink/ink393.xml"/><Relationship Id="rId14" Type="http://schemas.openxmlformats.org/officeDocument/2006/relationships/image" Target="../media/image2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customXml" Target="../ink/ink403.xml"/><Relationship Id="rId18" Type="http://schemas.openxmlformats.org/officeDocument/2006/relationships/image" Target="../media/image228.png"/><Relationship Id="rId3" Type="http://schemas.openxmlformats.org/officeDocument/2006/relationships/image" Target="../media/image4.jpg"/><Relationship Id="rId21" Type="http://schemas.openxmlformats.org/officeDocument/2006/relationships/image" Target="../media/image16.jpeg"/><Relationship Id="rId7" Type="http://schemas.openxmlformats.org/officeDocument/2006/relationships/customXml" Target="../ink/ink400.xml"/><Relationship Id="rId12" Type="http://schemas.openxmlformats.org/officeDocument/2006/relationships/image" Target="../media/image225.png"/><Relationship Id="rId17" Type="http://schemas.openxmlformats.org/officeDocument/2006/relationships/customXml" Target="../ink/ink405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27.png"/><Relationship Id="rId20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customXml" Target="../ink/ink402.xml"/><Relationship Id="rId5" Type="http://schemas.openxmlformats.org/officeDocument/2006/relationships/customXml" Target="../ink/ink399.xml"/><Relationship Id="rId15" Type="http://schemas.openxmlformats.org/officeDocument/2006/relationships/customXml" Target="../ink/ink404.xml"/><Relationship Id="rId10" Type="http://schemas.openxmlformats.org/officeDocument/2006/relationships/image" Target="../media/image224.png"/><Relationship Id="rId19" Type="http://schemas.openxmlformats.org/officeDocument/2006/relationships/customXml" Target="../ink/ink406.xml"/><Relationship Id="rId4" Type="http://schemas.openxmlformats.org/officeDocument/2006/relationships/image" Target="../media/image5.png"/><Relationship Id="rId9" Type="http://schemas.openxmlformats.org/officeDocument/2006/relationships/customXml" Target="../ink/ink401.xml"/><Relationship Id="rId14" Type="http://schemas.openxmlformats.org/officeDocument/2006/relationships/image" Target="../media/image2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customXml" Target="../ink/ink411.xml"/><Relationship Id="rId18" Type="http://schemas.openxmlformats.org/officeDocument/2006/relationships/image" Target="../media/image64.png"/><Relationship Id="rId3" Type="http://schemas.openxmlformats.org/officeDocument/2006/relationships/image" Target="../media/image4.jpg"/><Relationship Id="rId21" Type="http://schemas.openxmlformats.org/officeDocument/2006/relationships/customXml" Target="../ink/ink415.xml"/><Relationship Id="rId7" Type="http://schemas.openxmlformats.org/officeDocument/2006/relationships/customXml" Target="../ink/ink408.xml"/><Relationship Id="rId12" Type="http://schemas.openxmlformats.org/officeDocument/2006/relationships/image" Target="../media/image61.png"/><Relationship Id="rId17" Type="http://schemas.openxmlformats.org/officeDocument/2006/relationships/customXml" Target="../ink/ink413.xml"/><Relationship Id="rId25" Type="http://schemas.openxmlformats.org/officeDocument/2006/relationships/image" Target="../media/image23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63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customXml" Target="../ink/ink410.xml"/><Relationship Id="rId24" Type="http://schemas.openxmlformats.org/officeDocument/2006/relationships/image" Target="../media/image67.png"/><Relationship Id="rId5" Type="http://schemas.openxmlformats.org/officeDocument/2006/relationships/customXml" Target="../ink/ink407.xml"/><Relationship Id="rId15" Type="http://schemas.openxmlformats.org/officeDocument/2006/relationships/customXml" Target="../ink/ink412.xml"/><Relationship Id="rId23" Type="http://schemas.openxmlformats.org/officeDocument/2006/relationships/customXml" Target="../ink/ink416.xml"/><Relationship Id="rId10" Type="http://schemas.openxmlformats.org/officeDocument/2006/relationships/image" Target="../media/image60.png"/><Relationship Id="rId19" Type="http://schemas.openxmlformats.org/officeDocument/2006/relationships/customXml" Target="../ink/ink414.xml"/><Relationship Id="rId4" Type="http://schemas.openxmlformats.org/officeDocument/2006/relationships/image" Target="../media/image5.png"/><Relationship Id="rId9" Type="http://schemas.openxmlformats.org/officeDocument/2006/relationships/customXml" Target="../ink/ink409.xml"/><Relationship Id="rId14" Type="http://schemas.openxmlformats.org/officeDocument/2006/relationships/image" Target="../media/image62.png"/><Relationship Id="rId22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customXml" Target="../ink/ink421.xml"/><Relationship Id="rId18" Type="http://schemas.openxmlformats.org/officeDocument/2006/relationships/image" Target="../media/image237.png"/><Relationship Id="rId3" Type="http://schemas.openxmlformats.org/officeDocument/2006/relationships/image" Target="../media/image4.jpg"/><Relationship Id="rId21" Type="http://schemas.openxmlformats.org/officeDocument/2006/relationships/customXml" Target="../ink/ink425.xml"/><Relationship Id="rId7" Type="http://schemas.openxmlformats.org/officeDocument/2006/relationships/customXml" Target="../ink/ink418.xml"/><Relationship Id="rId12" Type="http://schemas.openxmlformats.org/officeDocument/2006/relationships/image" Target="../media/image234.png"/><Relationship Id="rId17" Type="http://schemas.openxmlformats.org/officeDocument/2006/relationships/customXml" Target="../ink/ink423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36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customXml" Target="../ink/ink420.xml"/><Relationship Id="rId24" Type="http://schemas.openxmlformats.org/officeDocument/2006/relationships/image" Target="../media/image240.png"/><Relationship Id="rId5" Type="http://schemas.openxmlformats.org/officeDocument/2006/relationships/customXml" Target="../ink/ink417.xml"/><Relationship Id="rId15" Type="http://schemas.openxmlformats.org/officeDocument/2006/relationships/customXml" Target="../ink/ink422.xml"/><Relationship Id="rId23" Type="http://schemas.openxmlformats.org/officeDocument/2006/relationships/customXml" Target="../ink/ink426.xml"/><Relationship Id="rId10" Type="http://schemas.openxmlformats.org/officeDocument/2006/relationships/image" Target="../media/image233.png"/><Relationship Id="rId19" Type="http://schemas.openxmlformats.org/officeDocument/2006/relationships/customXml" Target="../ink/ink424.xml"/><Relationship Id="rId4" Type="http://schemas.openxmlformats.org/officeDocument/2006/relationships/image" Target="../media/image5.png"/><Relationship Id="rId9" Type="http://schemas.openxmlformats.org/officeDocument/2006/relationships/customXml" Target="../ink/ink419.xml"/><Relationship Id="rId14" Type="http://schemas.openxmlformats.org/officeDocument/2006/relationships/image" Target="../media/image235.png"/><Relationship Id="rId22" Type="http://schemas.openxmlformats.org/officeDocument/2006/relationships/image" Target="../media/image2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2.xml"/><Relationship Id="rId21" Type="http://schemas.openxmlformats.org/officeDocument/2006/relationships/customXml" Target="../ink/ink9.xml"/><Relationship Id="rId42" Type="http://schemas.openxmlformats.org/officeDocument/2006/relationships/image" Target="../media/image85.png"/><Relationship Id="rId63" Type="http://schemas.openxmlformats.org/officeDocument/2006/relationships/customXml" Target="../ink/ink30.xml"/><Relationship Id="rId84" Type="http://schemas.openxmlformats.org/officeDocument/2006/relationships/image" Target="../media/image56.png"/><Relationship Id="rId138" Type="http://schemas.openxmlformats.org/officeDocument/2006/relationships/image" Target="../media/image136.png"/><Relationship Id="rId159" Type="http://schemas.openxmlformats.org/officeDocument/2006/relationships/customXml" Target="../ink/ink73.xml"/><Relationship Id="rId170" Type="http://schemas.openxmlformats.org/officeDocument/2006/relationships/image" Target="../media/image152.png"/><Relationship Id="rId191" Type="http://schemas.openxmlformats.org/officeDocument/2006/relationships/customXml" Target="../ink/ink90.xml"/><Relationship Id="rId205" Type="http://schemas.openxmlformats.org/officeDocument/2006/relationships/customXml" Target="../ink/ink97.xml"/><Relationship Id="rId226" Type="http://schemas.openxmlformats.org/officeDocument/2006/relationships/image" Target="../media/image8.png"/><Relationship Id="rId247" Type="http://schemas.openxmlformats.org/officeDocument/2006/relationships/customXml" Target="../ink/ink118.xml"/><Relationship Id="rId107" Type="http://schemas.openxmlformats.org/officeDocument/2006/relationships/customXml" Target="../ink/ink47.xml"/><Relationship Id="rId268" Type="http://schemas.openxmlformats.org/officeDocument/2006/relationships/image" Target="../media/image38.png"/><Relationship Id="rId289" Type="http://schemas.openxmlformats.org/officeDocument/2006/relationships/customXml" Target="../ink/ink139.xml"/><Relationship Id="rId11" Type="http://schemas.openxmlformats.org/officeDocument/2006/relationships/customXml" Target="../ink/ink4.xml"/><Relationship Id="rId32" Type="http://schemas.openxmlformats.org/officeDocument/2006/relationships/image" Target="../media/image80.png"/><Relationship Id="rId53" Type="http://schemas.openxmlformats.org/officeDocument/2006/relationships/customXml" Target="../ink/ink25.xml"/><Relationship Id="rId74" Type="http://schemas.openxmlformats.org/officeDocument/2006/relationships/image" Target="../media/image54.png"/><Relationship Id="rId128" Type="http://schemas.openxmlformats.org/officeDocument/2006/relationships/image" Target="../media/image125.png"/><Relationship Id="rId149" Type="http://schemas.openxmlformats.org/officeDocument/2006/relationships/customXml" Target="../ink/ink68.xml"/><Relationship Id="rId5" Type="http://schemas.openxmlformats.org/officeDocument/2006/relationships/customXml" Target="../ink/ink1.xml"/><Relationship Id="rId95" Type="http://schemas.openxmlformats.org/officeDocument/2006/relationships/customXml" Target="../ink/ink41.xml"/><Relationship Id="rId160" Type="http://schemas.openxmlformats.org/officeDocument/2006/relationships/image" Target="../media/image147.png"/><Relationship Id="rId181" Type="http://schemas.openxmlformats.org/officeDocument/2006/relationships/image" Target="../media/image157.png"/><Relationship Id="rId216" Type="http://schemas.openxmlformats.org/officeDocument/2006/relationships/image" Target="../media/image221.png"/><Relationship Id="rId237" Type="http://schemas.openxmlformats.org/officeDocument/2006/relationships/customXml" Target="../ink/ink113.xml"/><Relationship Id="rId258" Type="http://schemas.openxmlformats.org/officeDocument/2006/relationships/image" Target="../media/image33.png"/><Relationship Id="rId279" Type="http://schemas.openxmlformats.org/officeDocument/2006/relationships/customXml" Target="../ink/ink134.xml"/><Relationship Id="rId22" Type="http://schemas.openxmlformats.org/officeDocument/2006/relationships/image" Target="../media/image28.png"/><Relationship Id="rId43" Type="http://schemas.openxmlformats.org/officeDocument/2006/relationships/customXml" Target="../ink/ink20.xml"/><Relationship Id="rId64" Type="http://schemas.openxmlformats.org/officeDocument/2006/relationships/image" Target="../media/image49.png"/><Relationship Id="rId118" Type="http://schemas.openxmlformats.org/officeDocument/2006/relationships/image" Target="../media/image103.png"/><Relationship Id="rId139" Type="http://schemas.openxmlformats.org/officeDocument/2006/relationships/customXml" Target="../ink/ink63.xml"/><Relationship Id="rId290" Type="http://schemas.openxmlformats.org/officeDocument/2006/relationships/image" Target="../media/image63.png"/><Relationship Id="rId85" Type="http://schemas.openxmlformats.org/officeDocument/2006/relationships/customXml" Target="../ink/ink39.xml"/><Relationship Id="rId150" Type="http://schemas.openxmlformats.org/officeDocument/2006/relationships/image" Target="../media/image142.png"/><Relationship Id="rId171" Type="http://schemas.openxmlformats.org/officeDocument/2006/relationships/customXml" Target="../ink/ink79.xml"/><Relationship Id="rId192" Type="http://schemas.openxmlformats.org/officeDocument/2006/relationships/image" Target="../media/image188.png"/><Relationship Id="rId206" Type="http://schemas.openxmlformats.org/officeDocument/2006/relationships/image" Target="../media/image195.png"/><Relationship Id="rId227" Type="http://schemas.openxmlformats.org/officeDocument/2006/relationships/customXml" Target="../ink/ink108.xml"/><Relationship Id="rId248" Type="http://schemas.openxmlformats.org/officeDocument/2006/relationships/image" Target="../media/image19.png"/><Relationship Id="rId269" Type="http://schemas.openxmlformats.org/officeDocument/2006/relationships/customXml" Target="../ink/ink129.xml"/><Relationship Id="rId12" Type="http://schemas.openxmlformats.org/officeDocument/2006/relationships/image" Target="../media/image23.png"/><Relationship Id="rId33" Type="http://schemas.openxmlformats.org/officeDocument/2006/relationships/customXml" Target="../ink/ink15.xml"/><Relationship Id="rId108" Type="http://schemas.openxmlformats.org/officeDocument/2006/relationships/image" Target="../media/image98.png"/><Relationship Id="rId129" Type="http://schemas.openxmlformats.org/officeDocument/2006/relationships/customXml" Target="../ink/ink58.xml"/><Relationship Id="rId280" Type="http://schemas.openxmlformats.org/officeDocument/2006/relationships/image" Target="../media/image58.png"/><Relationship Id="rId54" Type="http://schemas.openxmlformats.org/officeDocument/2006/relationships/image" Target="../media/image44.png"/><Relationship Id="rId75" Type="http://schemas.openxmlformats.org/officeDocument/2006/relationships/customXml" Target="../ink/ink36.xml"/><Relationship Id="rId96" Type="http://schemas.openxmlformats.org/officeDocument/2006/relationships/image" Target="../media/image92.png"/><Relationship Id="rId140" Type="http://schemas.openxmlformats.org/officeDocument/2006/relationships/image" Target="../media/image137.png"/><Relationship Id="rId161" Type="http://schemas.openxmlformats.org/officeDocument/2006/relationships/customXml" Target="../ink/ink74.xml"/><Relationship Id="rId182" Type="http://schemas.openxmlformats.org/officeDocument/2006/relationships/customXml" Target="../ink/ink85.xml"/><Relationship Id="rId217" Type="http://schemas.openxmlformats.org/officeDocument/2006/relationships/customXml" Target="../ink/ink103.xml"/><Relationship Id="rId6" Type="http://schemas.openxmlformats.org/officeDocument/2006/relationships/image" Target="../media/image20.png"/><Relationship Id="rId238" Type="http://schemas.openxmlformats.org/officeDocument/2006/relationships/image" Target="../media/image14.png"/><Relationship Id="rId259" Type="http://schemas.openxmlformats.org/officeDocument/2006/relationships/customXml" Target="../ink/ink124.xml"/><Relationship Id="rId23" Type="http://schemas.openxmlformats.org/officeDocument/2006/relationships/customXml" Target="../ink/ink10.xml"/><Relationship Id="rId119" Type="http://schemas.openxmlformats.org/officeDocument/2006/relationships/customXml" Target="../ink/ink53.xml"/><Relationship Id="rId270" Type="http://schemas.openxmlformats.org/officeDocument/2006/relationships/image" Target="../media/image39.png"/><Relationship Id="rId291" Type="http://schemas.openxmlformats.org/officeDocument/2006/relationships/customXml" Target="../ink/ink140.xml"/><Relationship Id="rId44" Type="http://schemas.openxmlformats.org/officeDocument/2006/relationships/image" Target="../media/image86.png"/><Relationship Id="rId65" Type="http://schemas.openxmlformats.org/officeDocument/2006/relationships/customXml" Target="../ink/ink31.xml"/><Relationship Id="rId86" Type="http://schemas.openxmlformats.org/officeDocument/2006/relationships/image" Target="../media/image57.png"/><Relationship Id="rId130" Type="http://schemas.openxmlformats.org/officeDocument/2006/relationships/image" Target="../media/image126.png"/><Relationship Id="rId151" Type="http://schemas.openxmlformats.org/officeDocument/2006/relationships/customXml" Target="../ink/ink69.xml"/><Relationship Id="rId172" Type="http://schemas.openxmlformats.org/officeDocument/2006/relationships/image" Target="../media/image153.png"/><Relationship Id="rId193" Type="http://schemas.openxmlformats.org/officeDocument/2006/relationships/customXml" Target="../ink/ink91.xml"/><Relationship Id="rId207" Type="http://schemas.openxmlformats.org/officeDocument/2006/relationships/customXml" Target="../ink/ink98.xml"/><Relationship Id="rId228" Type="http://schemas.openxmlformats.org/officeDocument/2006/relationships/image" Target="../media/image9.png"/><Relationship Id="rId249" Type="http://schemas.openxmlformats.org/officeDocument/2006/relationships/customXml" Target="../ink/ink119.xml"/><Relationship Id="rId13" Type="http://schemas.openxmlformats.org/officeDocument/2006/relationships/customXml" Target="../ink/ink5.xml"/><Relationship Id="rId18" Type="http://schemas.openxmlformats.org/officeDocument/2006/relationships/image" Target="../media/image26.png"/><Relationship Id="rId39" Type="http://schemas.openxmlformats.org/officeDocument/2006/relationships/customXml" Target="../ink/ink18.xml"/><Relationship Id="rId109" Type="http://schemas.openxmlformats.org/officeDocument/2006/relationships/customXml" Target="../ink/ink48.xml"/><Relationship Id="rId260" Type="http://schemas.openxmlformats.org/officeDocument/2006/relationships/image" Target="../media/image34.png"/><Relationship Id="rId265" Type="http://schemas.openxmlformats.org/officeDocument/2006/relationships/customXml" Target="../ink/ink127.xml"/><Relationship Id="rId281" Type="http://schemas.openxmlformats.org/officeDocument/2006/relationships/customXml" Target="../ink/ink135.xml"/><Relationship Id="rId286" Type="http://schemas.openxmlformats.org/officeDocument/2006/relationships/image" Target="../media/image61.png"/><Relationship Id="rId34" Type="http://schemas.openxmlformats.org/officeDocument/2006/relationships/image" Target="../media/image81.png"/><Relationship Id="rId50" Type="http://schemas.openxmlformats.org/officeDocument/2006/relationships/image" Target="../media/image89.png"/><Relationship Id="rId55" Type="http://schemas.openxmlformats.org/officeDocument/2006/relationships/customXml" Target="../ink/ink26.xml"/><Relationship Id="rId76" Type="http://schemas.openxmlformats.org/officeDocument/2006/relationships/image" Target="../media/image55.png"/><Relationship Id="rId97" Type="http://schemas.openxmlformats.org/officeDocument/2006/relationships/customXml" Target="../ink/ink42.xml"/><Relationship Id="rId104" Type="http://schemas.openxmlformats.org/officeDocument/2006/relationships/image" Target="../media/image96.png"/><Relationship Id="rId120" Type="http://schemas.openxmlformats.org/officeDocument/2006/relationships/image" Target="../media/image104.png"/><Relationship Id="rId125" Type="http://schemas.openxmlformats.org/officeDocument/2006/relationships/customXml" Target="../ink/ink56.xml"/><Relationship Id="rId141" Type="http://schemas.openxmlformats.org/officeDocument/2006/relationships/customXml" Target="../ink/ink64.xml"/><Relationship Id="rId146" Type="http://schemas.openxmlformats.org/officeDocument/2006/relationships/image" Target="../media/image140.png"/><Relationship Id="rId167" Type="http://schemas.openxmlformats.org/officeDocument/2006/relationships/customXml" Target="../ink/ink77.xml"/><Relationship Id="rId188" Type="http://schemas.openxmlformats.org/officeDocument/2006/relationships/image" Target="../media/image186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162" Type="http://schemas.openxmlformats.org/officeDocument/2006/relationships/image" Target="../media/image148.png"/><Relationship Id="rId183" Type="http://schemas.openxmlformats.org/officeDocument/2006/relationships/image" Target="../media/image158.png"/><Relationship Id="rId213" Type="http://schemas.openxmlformats.org/officeDocument/2006/relationships/customXml" Target="../ink/ink101.xml"/><Relationship Id="rId218" Type="http://schemas.openxmlformats.org/officeDocument/2006/relationships/image" Target="../media/image219.png"/><Relationship Id="rId234" Type="http://schemas.openxmlformats.org/officeDocument/2006/relationships/image" Target="../media/image12.png"/><Relationship Id="rId239" Type="http://schemas.openxmlformats.org/officeDocument/2006/relationships/customXml" Target="../ink/ink114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3.xml"/><Relationship Id="rId250" Type="http://schemas.openxmlformats.org/officeDocument/2006/relationships/image" Target="../media/image29.png"/><Relationship Id="rId255" Type="http://schemas.openxmlformats.org/officeDocument/2006/relationships/customXml" Target="../ink/ink122.xml"/><Relationship Id="rId271" Type="http://schemas.openxmlformats.org/officeDocument/2006/relationships/customXml" Target="../ink/ink130.xml"/><Relationship Id="rId276" Type="http://schemas.openxmlformats.org/officeDocument/2006/relationships/image" Target="../media/image42.png"/><Relationship Id="rId292" Type="http://schemas.openxmlformats.org/officeDocument/2006/relationships/image" Target="../media/image64.png"/><Relationship Id="rId297" Type="http://schemas.openxmlformats.org/officeDocument/2006/relationships/customXml" Target="../ink/ink143.xml"/><Relationship Id="rId24" Type="http://schemas.openxmlformats.org/officeDocument/2006/relationships/image" Target="../media/image76.png"/><Relationship Id="rId40" Type="http://schemas.openxmlformats.org/officeDocument/2006/relationships/image" Target="../media/image84.png"/><Relationship Id="rId45" Type="http://schemas.openxmlformats.org/officeDocument/2006/relationships/customXml" Target="../ink/ink21.xml"/><Relationship Id="rId66" Type="http://schemas.openxmlformats.org/officeDocument/2006/relationships/image" Target="../media/image50.png"/><Relationship Id="rId87" Type="http://schemas.openxmlformats.org/officeDocument/2006/relationships/customXml" Target="../ink/ink40.xml"/><Relationship Id="rId110" Type="http://schemas.openxmlformats.org/officeDocument/2006/relationships/image" Target="../media/image99.png"/><Relationship Id="rId115" Type="http://schemas.openxmlformats.org/officeDocument/2006/relationships/customXml" Target="../ink/ink51.xml"/><Relationship Id="rId131" Type="http://schemas.openxmlformats.org/officeDocument/2006/relationships/customXml" Target="../ink/ink59.xml"/><Relationship Id="rId136" Type="http://schemas.openxmlformats.org/officeDocument/2006/relationships/image" Target="../media/image135.png"/><Relationship Id="rId157" Type="http://schemas.openxmlformats.org/officeDocument/2006/relationships/customXml" Target="../ink/ink72.xml"/><Relationship Id="rId178" Type="http://schemas.openxmlformats.org/officeDocument/2006/relationships/customXml" Target="../ink/ink83.xml"/><Relationship Id="rId61" Type="http://schemas.openxmlformats.org/officeDocument/2006/relationships/customXml" Target="../ink/ink29.xml"/><Relationship Id="rId82" Type="http://schemas.openxmlformats.org/officeDocument/2006/relationships/image" Target="../media/image75.png"/><Relationship Id="rId152" Type="http://schemas.openxmlformats.org/officeDocument/2006/relationships/image" Target="../media/image143.png"/><Relationship Id="rId173" Type="http://schemas.openxmlformats.org/officeDocument/2006/relationships/customXml" Target="../ink/ink80.xml"/><Relationship Id="rId194" Type="http://schemas.openxmlformats.org/officeDocument/2006/relationships/image" Target="../media/image189.png"/><Relationship Id="rId199" Type="http://schemas.openxmlformats.org/officeDocument/2006/relationships/customXml" Target="../ink/ink94.xml"/><Relationship Id="rId203" Type="http://schemas.openxmlformats.org/officeDocument/2006/relationships/customXml" Target="../ink/ink96.xml"/><Relationship Id="rId208" Type="http://schemas.openxmlformats.org/officeDocument/2006/relationships/image" Target="../media/image196.png"/><Relationship Id="rId229" Type="http://schemas.openxmlformats.org/officeDocument/2006/relationships/customXml" Target="../ink/ink109.xml"/><Relationship Id="rId19" Type="http://schemas.openxmlformats.org/officeDocument/2006/relationships/customXml" Target="../ink/ink8.xml"/><Relationship Id="rId224" Type="http://schemas.openxmlformats.org/officeDocument/2006/relationships/image" Target="../media/image7.png"/><Relationship Id="rId240" Type="http://schemas.openxmlformats.org/officeDocument/2006/relationships/image" Target="../media/image15.png"/><Relationship Id="rId245" Type="http://schemas.openxmlformats.org/officeDocument/2006/relationships/customXml" Target="../ink/ink117.xml"/><Relationship Id="rId261" Type="http://schemas.openxmlformats.org/officeDocument/2006/relationships/customXml" Target="../ink/ink125.xml"/><Relationship Id="rId266" Type="http://schemas.openxmlformats.org/officeDocument/2006/relationships/image" Target="../media/image37.png"/><Relationship Id="rId287" Type="http://schemas.openxmlformats.org/officeDocument/2006/relationships/customXml" Target="../ink/ink138.xml"/><Relationship Id="rId14" Type="http://schemas.openxmlformats.org/officeDocument/2006/relationships/image" Target="../media/image24.png"/><Relationship Id="rId30" Type="http://schemas.openxmlformats.org/officeDocument/2006/relationships/image" Target="../media/image79.png"/><Relationship Id="rId35" Type="http://schemas.openxmlformats.org/officeDocument/2006/relationships/customXml" Target="../ink/ink16.xml"/><Relationship Id="rId56" Type="http://schemas.openxmlformats.org/officeDocument/2006/relationships/image" Target="../media/image45.png"/><Relationship Id="rId77" Type="http://schemas.openxmlformats.org/officeDocument/2006/relationships/customXml" Target="../ink/ink37.xml"/><Relationship Id="rId100" Type="http://schemas.openxmlformats.org/officeDocument/2006/relationships/image" Target="../media/image94.png"/><Relationship Id="rId105" Type="http://schemas.openxmlformats.org/officeDocument/2006/relationships/customXml" Target="../ink/ink46.xml"/><Relationship Id="rId126" Type="http://schemas.openxmlformats.org/officeDocument/2006/relationships/image" Target="../media/image124.png"/><Relationship Id="rId147" Type="http://schemas.openxmlformats.org/officeDocument/2006/relationships/customXml" Target="../ink/ink67.xml"/><Relationship Id="rId168" Type="http://schemas.openxmlformats.org/officeDocument/2006/relationships/image" Target="../media/image151.png"/><Relationship Id="rId282" Type="http://schemas.openxmlformats.org/officeDocument/2006/relationships/image" Target="../media/image59.png"/><Relationship Id="rId8" Type="http://schemas.openxmlformats.org/officeDocument/2006/relationships/image" Target="../media/image21.png"/><Relationship Id="rId51" Type="http://schemas.openxmlformats.org/officeDocument/2006/relationships/customXml" Target="../ink/ink24.xml"/><Relationship Id="rId72" Type="http://schemas.openxmlformats.org/officeDocument/2006/relationships/image" Target="../media/image53.png"/><Relationship Id="rId98" Type="http://schemas.openxmlformats.org/officeDocument/2006/relationships/image" Target="../media/image93.png"/><Relationship Id="rId121" Type="http://schemas.openxmlformats.org/officeDocument/2006/relationships/customXml" Target="../ink/ink54.xml"/><Relationship Id="rId142" Type="http://schemas.openxmlformats.org/officeDocument/2006/relationships/image" Target="../media/image138.png"/><Relationship Id="rId163" Type="http://schemas.openxmlformats.org/officeDocument/2006/relationships/customXml" Target="../ink/ink75.xml"/><Relationship Id="rId184" Type="http://schemas.openxmlformats.org/officeDocument/2006/relationships/customXml" Target="../ink/ink86.xml"/><Relationship Id="rId189" Type="http://schemas.openxmlformats.org/officeDocument/2006/relationships/customXml" Target="../ink/ink89.xml"/><Relationship Id="rId219" Type="http://schemas.openxmlformats.org/officeDocument/2006/relationships/customXml" Target="../ink/ink104.xml"/><Relationship Id="rId3" Type="http://schemas.openxmlformats.org/officeDocument/2006/relationships/image" Target="../media/image4.jpg"/><Relationship Id="rId214" Type="http://schemas.openxmlformats.org/officeDocument/2006/relationships/image" Target="../media/image220.png"/><Relationship Id="rId230" Type="http://schemas.openxmlformats.org/officeDocument/2006/relationships/image" Target="../media/image10.png"/><Relationship Id="rId235" Type="http://schemas.openxmlformats.org/officeDocument/2006/relationships/customXml" Target="../ink/ink112.xml"/><Relationship Id="rId251" Type="http://schemas.openxmlformats.org/officeDocument/2006/relationships/customXml" Target="../ink/ink120.xml"/><Relationship Id="rId256" Type="http://schemas.openxmlformats.org/officeDocument/2006/relationships/image" Target="../media/image32.png"/><Relationship Id="rId277" Type="http://schemas.openxmlformats.org/officeDocument/2006/relationships/customXml" Target="../ink/ink133.xml"/><Relationship Id="rId298" Type="http://schemas.openxmlformats.org/officeDocument/2006/relationships/image" Target="../media/image67.png"/><Relationship Id="rId25" Type="http://schemas.openxmlformats.org/officeDocument/2006/relationships/customXml" Target="../ink/ink11.xml"/><Relationship Id="rId46" Type="http://schemas.openxmlformats.org/officeDocument/2006/relationships/image" Target="../media/image87.png"/><Relationship Id="rId67" Type="http://schemas.openxmlformats.org/officeDocument/2006/relationships/customXml" Target="../ink/ink32.xml"/><Relationship Id="rId116" Type="http://schemas.openxmlformats.org/officeDocument/2006/relationships/image" Target="../media/image102.png"/><Relationship Id="rId137" Type="http://schemas.openxmlformats.org/officeDocument/2006/relationships/customXml" Target="../ink/ink62.xml"/><Relationship Id="rId158" Type="http://schemas.openxmlformats.org/officeDocument/2006/relationships/image" Target="../media/image146.png"/><Relationship Id="rId272" Type="http://schemas.openxmlformats.org/officeDocument/2006/relationships/image" Target="../media/image40.png"/><Relationship Id="rId293" Type="http://schemas.openxmlformats.org/officeDocument/2006/relationships/customXml" Target="../ink/ink141.xml"/><Relationship Id="rId20" Type="http://schemas.openxmlformats.org/officeDocument/2006/relationships/image" Target="../media/image27.png"/><Relationship Id="rId41" Type="http://schemas.openxmlformats.org/officeDocument/2006/relationships/customXml" Target="../ink/ink19.xml"/><Relationship Id="rId62" Type="http://schemas.openxmlformats.org/officeDocument/2006/relationships/image" Target="../media/image48.png"/><Relationship Id="rId83" Type="http://schemas.openxmlformats.org/officeDocument/2006/relationships/customXml" Target="../ink/ink38.xml"/><Relationship Id="rId111" Type="http://schemas.openxmlformats.org/officeDocument/2006/relationships/customXml" Target="../ink/ink49.xml"/><Relationship Id="rId132" Type="http://schemas.openxmlformats.org/officeDocument/2006/relationships/image" Target="../media/image133.png"/><Relationship Id="rId153" Type="http://schemas.openxmlformats.org/officeDocument/2006/relationships/customXml" Target="../ink/ink70.xml"/><Relationship Id="rId174" Type="http://schemas.openxmlformats.org/officeDocument/2006/relationships/image" Target="../media/image154.png"/><Relationship Id="rId179" Type="http://schemas.openxmlformats.org/officeDocument/2006/relationships/image" Target="../media/image156.png"/><Relationship Id="rId195" Type="http://schemas.openxmlformats.org/officeDocument/2006/relationships/customXml" Target="../ink/ink92.xml"/><Relationship Id="rId209" Type="http://schemas.openxmlformats.org/officeDocument/2006/relationships/customXml" Target="../ink/ink99.xml"/><Relationship Id="rId190" Type="http://schemas.openxmlformats.org/officeDocument/2006/relationships/image" Target="../media/image187.png"/><Relationship Id="rId204" Type="http://schemas.openxmlformats.org/officeDocument/2006/relationships/image" Target="../media/image194.png"/><Relationship Id="rId220" Type="http://schemas.openxmlformats.org/officeDocument/2006/relationships/image" Target="../media/image218.png"/><Relationship Id="rId225" Type="http://schemas.openxmlformats.org/officeDocument/2006/relationships/customXml" Target="../ink/ink107.xml"/><Relationship Id="rId241" Type="http://schemas.openxmlformats.org/officeDocument/2006/relationships/customXml" Target="../ink/ink115.xml"/><Relationship Id="rId246" Type="http://schemas.openxmlformats.org/officeDocument/2006/relationships/image" Target="../media/image18.png"/><Relationship Id="rId267" Type="http://schemas.openxmlformats.org/officeDocument/2006/relationships/customXml" Target="../ink/ink128.xml"/><Relationship Id="rId288" Type="http://schemas.openxmlformats.org/officeDocument/2006/relationships/image" Target="../media/image62.png"/><Relationship Id="rId15" Type="http://schemas.openxmlformats.org/officeDocument/2006/relationships/customXml" Target="../ink/ink6.xml"/><Relationship Id="rId36" Type="http://schemas.openxmlformats.org/officeDocument/2006/relationships/image" Target="../media/image82.png"/><Relationship Id="rId57" Type="http://schemas.openxmlformats.org/officeDocument/2006/relationships/customXml" Target="../ink/ink27.xml"/><Relationship Id="rId106" Type="http://schemas.openxmlformats.org/officeDocument/2006/relationships/image" Target="../media/image97.png"/><Relationship Id="rId127" Type="http://schemas.openxmlformats.org/officeDocument/2006/relationships/customXml" Target="../ink/ink57.xml"/><Relationship Id="rId262" Type="http://schemas.openxmlformats.org/officeDocument/2006/relationships/image" Target="../media/image35.png"/><Relationship Id="rId283" Type="http://schemas.openxmlformats.org/officeDocument/2006/relationships/customXml" Target="../ink/ink136.xml"/><Relationship Id="rId10" Type="http://schemas.openxmlformats.org/officeDocument/2006/relationships/image" Target="../media/image22.png"/><Relationship Id="rId31" Type="http://schemas.openxmlformats.org/officeDocument/2006/relationships/customXml" Target="../ink/ink14.xml"/><Relationship Id="rId52" Type="http://schemas.openxmlformats.org/officeDocument/2006/relationships/image" Target="../media/image90.png"/><Relationship Id="rId73" Type="http://schemas.openxmlformats.org/officeDocument/2006/relationships/customXml" Target="../ink/ink35.xml"/><Relationship Id="rId94" Type="http://schemas.openxmlformats.org/officeDocument/2006/relationships/image" Target="../media/image91.png"/><Relationship Id="rId99" Type="http://schemas.openxmlformats.org/officeDocument/2006/relationships/customXml" Target="../ink/ink43.xml"/><Relationship Id="rId101" Type="http://schemas.openxmlformats.org/officeDocument/2006/relationships/customXml" Target="../ink/ink44.xml"/><Relationship Id="rId122" Type="http://schemas.openxmlformats.org/officeDocument/2006/relationships/image" Target="../media/image122.png"/><Relationship Id="rId143" Type="http://schemas.openxmlformats.org/officeDocument/2006/relationships/customXml" Target="../ink/ink65.xml"/><Relationship Id="rId148" Type="http://schemas.openxmlformats.org/officeDocument/2006/relationships/image" Target="../media/image141.png"/><Relationship Id="rId164" Type="http://schemas.openxmlformats.org/officeDocument/2006/relationships/image" Target="../media/image149.png"/><Relationship Id="rId169" Type="http://schemas.openxmlformats.org/officeDocument/2006/relationships/customXml" Target="../ink/ink78.xml"/><Relationship Id="rId185" Type="http://schemas.openxmlformats.org/officeDocument/2006/relationships/customXml" Target="../ink/ink87.xml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80" Type="http://schemas.openxmlformats.org/officeDocument/2006/relationships/customXml" Target="../ink/ink84.xml"/><Relationship Id="rId210" Type="http://schemas.openxmlformats.org/officeDocument/2006/relationships/image" Target="../media/image197.png"/><Relationship Id="rId215" Type="http://schemas.openxmlformats.org/officeDocument/2006/relationships/customXml" Target="../ink/ink102.xml"/><Relationship Id="rId236" Type="http://schemas.openxmlformats.org/officeDocument/2006/relationships/image" Target="../media/image13.png"/><Relationship Id="rId257" Type="http://schemas.openxmlformats.org/officeDocument/2006/relationships/customXml" Target="../ink/ink123.xml"/><Relationship Id="rId278" Type="http://schemas.openxmlformats.org/officeDocument/2006/relationships/image" Target="../media/image43.png"/><Relationship Id="rId26" Type="http://schemas.openxmlformats.org/officeDocument/2006/relationships/image" Target="../media/image77.png"/><Relationship Id="rId231" Type="http://schemas.openxmlformats.org/officeDocument/2006/relationships/customXml" Target="../ink/ink110.xml"/><Relationship Id="rId252" Type="http://schemas.openxmlformats.org/officeDocument/2006/relationships/image" Target="../media/image30.png"/><Relationship Id="rId273" Type="http://schemas.openxmlformats.org/officeDocument/2006/relationships/customXml" Target="../ink/ink131.xml"/><Relationship Id="rId294" Type="http://schemas.openxmlformats.org/officeDocument/2006/relationships/image" Target="../media/image65.png"/><Relationship Id="rId47" Type="http://schemas.openxmlformats.org/officeDocument/2006/relationships/customXml" Target="../ink/ink22.xml"/><Relationship Id="rId68" Type="http://schemas.openxmlformats.org/officeDocument/2006/relationships/image" Target="../media/image51.png"/><Relationship Id="rId112" Type="http://schemas.openxmlformats.org/officeDocument/2006/relationships/image" Target="../media/image100.png"/><Relationship Id="rId133" Type="http://schemas.openxmlformats.org/officeDocument/2006/relationships/customXml" Target="../ink/ink60.xml"/><Relationship Id="rId154" Type="http://schemas.openxmlformats.org/officeDocument/2006/relationships/image" Target="../media/image144.png"/><Relationship Id="rId175" Type="http://schemas.openxmlformats.org/officeDocument/2006/relationships/customXml" Target="../ink/ink81.xml"/><Relationship Id="rId196" Type="http://schemas.openxmlformats.org/officeDocument/2006/relationships/image" Target="../media/image190.png"/><Relationship Id="rId200" Type="http://schemas.openxmlformats.org/officeDocument/2006/relationships/image" Target="../media/image192.png"/><Relationship Id="rId16" Type="http://schemas.openxmlformats.org/officeDocument/2006/relationships/image" Target="../media/image25.png"/><Relationship Id="rId221" Type="http://schemas.openxmlformats.org/officeDocument/2006/relationships/customXml" Target="../ink/ink105.xml"/><Relationship Id="rId242" Type="http://schemas.openxmlformats.org/officeDocument/2006/relationships/image" Target="../media/image16.png"/><Relationship Id="rId263" Type="http://schemas.openxmlformats.org/officeDocument/2006/relationships/customXml" Target="../ink/ink126.xml"/><Relationship Id="rId284" Type="http://schemas.openxmlformats.org/officeDocument/2006/relationships/image" Target="../media/image60.png"/><Relationship Id="rId37" Type="http://schemas.openxmlformats.org/officeDocument/2006/relationships/customXml" Target="../ink/ink17.xml"/><Relationship Id="rId58" Type="http://schemas.openxmlformats.org/officeDocument/2006/relationships/image" Target="../media/image46.png"/><Relationship Id="rId102" Type="http://schemas.openxmlformats.org/officeDocument/2006/relationships/image" Target="../media/image95.png"/><Relationship Id="rId123" Type="http://schemas.openxmlformats.org/officeDocument/2006/relationships/customXml" Target="../ink/ink55.xml"/><Relationship Id="rId144" Type="http://schemas.openxmlformats.org/officeDocument/2006/relationships/image" Target="../media/image139.png"/><Relationship Id="rId165" Type="http://schemas.openxmlformats.org/officeDocument/2006/relationships/customXml" Target="../ink/ink76.xml"/><Relationship Id="rId186" Type="http://schemas.openxmlformats.org/officeDocument/2006/relationships/image" Target="../media/image185.png"/><Relationship Id="rId211" Type="http://schemas.openxmlformats.org/officeDocument/2006/relationships/customXml" Target="../ink/ink100.xml"/><Relationship Id="rId232" Type="http://schemas.openxmlformats.org/officeDocument/2006/relationships/image" Target="../media/image11.png"/><Relationship Id="rId253" Type="http://schemas.openxmlformats.org/officeDocument/2006/relationships/customXml" Target="../ink/ink121.xml"/><Relationship Id="rId274" Type="http://schemas.openxmlformats.org/officeDocument/2006/relationships/image" Target="../media/image41.png"/><Relationship Id="rId295" Type="http://schemas.openxmlformats.org/officeDocument/2006/relationships/customXml" Target="../ink/ink142.xml"/><Relationship Id="rId27" Type="http://schemas.openxmlformats.org/officeDocument/2006/relationships/customXml" Target="../ink/ink12.xml"/><Relationship Id="rId48" Type="http://schemas.openxmlformats.org/officeDocument/2006/relationships/image" Target="../media/image88.png"/><Relationship Id="rId69" Type="http://schemas.openxmlformats.org/officeDocument/2006/relationships/customXml" Target="../ink/ink33.xml"/><Relationship Id="rId113" Type="http://schemas.openxmlformats.org/officeDocument/2006/relationships/customXml" Target="../ink/ink50.xml"/><Relationship Id="rId134" Type="http://schemas.openxmlformats.org/officeDocument/2006/relationships/image" Target="../media/image134.png"/><Relationship Id="rId155" Type="http://schemas.openxmlformats.org/officeDocument/2006/relationships/customXml" Target="../ink/ink71.xml"/><Relationship Id="rId176" Type="http://schemas.openxmlformats.org/officeDocument/2006/relationships/customXml" Target="../ink/ink82.xml"/><Relationship Id="rId197" Type="http://schemas.openxmlformats.org/officeDocument/2006/relationships/customXml" Target="../ink/ink93.xml"/><Relationship Id="rId201" Type="http://schemas.openxmlformats.org/officeDocument/2006/relationships/customXml" Target="../ink/ink95.xml"/><Relationship Id="rId222" Type="http://schemas.openxmlformats.org/officeDocument/2006/relationships/image" Target="../media/image6.png"/><Relationship Id="rId243" Type="http://schemas.openxmlformats.org/officeDocument/2006/relationships/customXml" Target="../ink/ink116.xml"/><Relationship Id="rId264" Type="http://schemas.openxmlformats.org/officeDocument/2006/relationships/image" Target="../media/image36.png"/><Relationship Id="rId285" Type="http://schemas.openxmlformats.org/officeDocument/2006/relationships/customXml" Target="../ink/ink137.xml"/><Relationship Id="rId17" Type="http://schemas.openxmlformats.org/officeDocument/2006/relationships/customXml" Target="../ink/ink7.xml"/><Relationship Id="rId38" Type="http://schemas.openxmlformats.org/officeDocument/2006/relationships/image" Target="../media/image83.png"/><Relationship Id="rId59" Type="http://schemas.openxmlformats.org/officeDocument/2006/relationships/customXml" Target="../ink/ink28.xml"/><Relationship Id="rId103" Type="http://schemas.openxmlformats.org/officeDocument/2006/relationships/customXml" Target="../ink/ink45.xml"/><Relationship Id="rId124" Type="http://schemas.openxmlformats.org/officeDocument/2006/relationships/image" Target="../media/image123.png"/><Relationship Id="rId70" Type="http://schemas.openxmlformats.org/officeDocument/2006/relationships/image" Target="../media/image52.png"/><Relationship Id="rId145" Type="http://schemas.openxmlformats.org/officeDocument/2006/relationships/customXml" Target="../ink/ink66.xml"/><Relationship Id="rId166" Type="http://schemas.openxmlformats.org/officeDocument/2006/relationships/image" Target="../media/image150.png"/><Relationship Id="rId187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12.png"/><Relationship Id="rId233" Type="http://schemas.openxmlformats.org/officeDocument/2006/relationships/customXml" Target="../ink/ink111.xml"/><Relationship Id="rId254" Type="http://schemas.openxmlformats.org/officeDocument/2006/relationships/image" Target="../media/image31.png"/><Relationship Id="rId28" Type="http://schemas.openxmlformats.org/officeDocument/2006/relationships/image" Target="../media/image78.png"/><Relationship Id="rId49" Type="http://schemas.openxmlformats.org/officeDocument/2006/relationships/customXml" Target="../ink/ink23.xml"/><Relationship Id="rId114" Type="http://schemas.openxmlformats.org/officeDocument/2006/relationships/image" Target="../media/image101.png"/><Relationship Id="rId275" Type="http://schemas.openxmlformats.org/officeDocument/2006/relationships/customXml" Target="../ink/ink132.xml"/><Relationship Id="rId296" Type="http://schemas.openxmlformats.org/officeDocument/2006/relationships/image" Target="../media/image66.png"/><Relationship Id="rId60" Type="http://schemas.openxmlformats.org/officeDocument/2006/relationships/image" Target="../media/image47.png"/><Relationship Id="rId135" Type="http://schemas.openxmlformats.org/officeDocument/2006/relationships/customXml" Target="../ink/ink61.xml"/><Relationship Id="rId156" Type="http://schemas.openxmlformats.org/officeDocument/2006/relationships/image" Target="../media/image145.png"/><Relationship Id="rId177" Type="http://schemas.openxmlformats.org/officeDocument/2006/relationships/image" Target="../media/image155.png"/><Relationship Id="rId198" Type="http://schemas.openxmlformats.org/officeDocument/2006/relationships/image" Target="../media/image191.png"/><Relationship Id="rId202" Type="http://schemas.openxmlformats.org/officeDocument/2006/relationships/image" Target="../media/image193.png"/><Relationship Id="rId223" Type="http://schemas.openxmlformats.org/officeDocument/2006/relationships/customXml" Target="../ink/ink106.xml"/><Relationship Id="rId24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customXml" Target="../ink/ink148.xml"/><Relationship Id="rId18" Type="http://schemas.openxmlformats.org/officeDocument/2006/relationships/image" Target="../media/image1210.png"/><Relationship Id="rId26" Type="http://schemas.openxmlformats.org/officeDocument/2006/relationships/image" Target="../media/image1610.png"/><Relationship Id="rId3" Type="http://schemas.openxmlformats.org/officeDocument/2006/relationships/image" Target="../media/image4.jpg"/><Relationship Id="rId21" Type="http://schemas.openxmlformats.org/officeDocument/2006/relationships/customXml" Target="../ink/ink152.xml"/><Relationship Id="rId7" Type="http://schemas.openxmlformats.org/officeDocument/2006/relationships/customXml" Target="../ink/ink145.xml"/><Relationship Id="rId12" Type="http://schemas.openxmlformats.org/officeDocument/2006/relationships/image" Target="../media/image910.png"/><Relationship Id="rId17" Type="http://schemas.openxmlformats.org/officeDocument/2006/relationships/customXml" Target="../ink/ink150.xml"/><Relationship Id="rId25" Type="http://schemas.openxmlformats.org/officeDocument/2006/relationships/customXml" Target="../ink/ink15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10.png"/><Relationship Id="rId20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customXml" Target="../ink/ink147.xml"/><Relationship Id="rId24" Type="http://schemas.openxmlformats.org/officeDocument/2006/relationships/image" Target="../media/image1510.png"/><Relationship Id="rId5" Type="http://schemas.openxmlformats.org/officeDocument/2006/relationships/customXml" Target="../ink/ink144.xml"/><Relationship Id="rId15" Type="http://schemas.openxmlformats.org/officeDocument/2006/relationships/customXml" Target="../ink/ink149.xml"/><Relationship Id="rId23" Type="http://schemas.openxmlformats.org/officeDocument/2006/relationships/customXml" Target="../ink/ink153.xml"/><Relationship Id="rId10" Type="http://schemas.openxmlformats.org/officeDocument/2006/relationships/image" Target="../media/image810.png"/><Relationship Id="rId19" Type="http://schemas.openxmlformats.org/officeDocument/2006/relationships/customXml" Target="../ink/ink151.xml"/><Relationship Id="rId4" Type="http://schemas.openxmlformats.org/officeDocument/2006/relationships/image" Target="../media/image5.png"/><Relationship Id="rId9" Type="http://schemas.openxmlformats.org/officeDocument/2006/relationships/customXml" Target="../ink/ink146.xml"/><Relationship Id="rId14" Type="http://schemas.openxmlformats.org/officeDocument/2006/relationships/image" Target="../media/image1010.png"/><Relationship Id="rId22" Type="http://schemas.openxmlformats.org/officeDocument/2006/relationships/image" Target="../media/image1410.png"/><Relationship Id="rId27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7.xml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image" Target="../media/image4.jpg"/><Relationship Id="rId21" Type="http://schemas.openxmlformats.org/officeDocument/2006/relationships/customXml" Target="../ink/ink161.xml"/><Relationship Id="rId12" Type="http://schemas.openxmlformats.org/officeDocument/2006/relationships/image" Target="../media/image21.png"/><Relationship Id="rId17" Type="http://schemas.openxmlformats.org/officeDocument/2006/relationships/customXml" Target="../ink/ink159.xml"/><Relationship Id="rId25" Type="http://schemas.openxmlformats.org/officeDocument/2006/relationships/customXml" Target="../ink/ink16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customXml" Target="../ink/ink165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56.xml"/><Relationship Id="rId24" Type="http://schemas.openxmlformats.org/officeDocument/2006/relationships/image" Target="../media/image27.png"/><Relationship Id="rId5" Type="http://schemas.openxmlformats.org/officeDocument/2006/relationships/customXml" Target="../ink/ink155.xml"/><Relationship Id="rId15" Type="http://schemas.openxmlformats.org/officeDocument/2006/relationships/customXml" Target="../ink/ink158.xml"/><Relationship Id="rId23" Type="http://schemas.openxmlformats.org/officeDocument/2006/relationships/customXml" Target="../ink/ink162.xml"/><Relationship Id="rId28" Type="http://schemas.openxmlformats.org/officeDocument/2006/relationships/image" Target="../media/image8.png"/><Relationship Id="rId10" Type="http://schemas.openxmlformats.org/officeDocument/2006/relationships/image" Target="../media/image20.png"/><Relationship Id="rId19" Type="http://schemas.openxmlformats.org/officeDocument/2006/relationships/customXml" Target="../ink/ink160.xml"/><Relationship Id="rId4" Type="http://schemas.openxmlformats.org/officeDocument/2006/relationships/image" Target="../media/image5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customXml" Target="../ink/ink164.xml"/><Relationship Id="rId30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170.xml"/><Relationship Id="rId18" Type="http://schemas.openxmlformats.org/officeDocument/2006/relationships/image" Target="../media/image350.png"/><Relationship Id="rId26" Type="http://schemas.openxmlformats.org/officeDocument/2006/relationships/image" Target="../media/image390.png"/><Relationship Id="rId3" Type="http://schemas.openxmlformats.org/officeDocument/2006/relationships/image" Target="../media/image4.jpg"/><Relationship Id="rId21" Type="http://schemas.openxmlformats.org/officeDocument/2006/relationships/customXml" Target="../ink/ink174.xml"/><Relationship Id="rId7" Type="http://schemas.openxmlformats.org/officeDocument/2006/relationships/customXml" Target="../ink/ink167.xml"/><Relationship Id="rId12" Type="http://schemas.openxmlformats.org/officeDocument/2006/relationships/image" Target="../media/image320.png"/><Relationship Id="rId17" Type="http://schemas.openxmlformats.org/officeDocument/2006/relationships/customXml" Target="../ink/ink172.xml"/><Relationship Id="rId25" Type="http://schemas.openxmlformats.org/officeDocument/2006/relationships/customXml" Target="../ink/ink176.xml"/><Relationship Id="rId3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0.png"/><Relationship Id="rId20" Type="http://schemas.openxmlformats.org/officeDocument/2006/relationships/image" Target="../media/image360.png"/><Relationship Id="rId29" Type="http://schemas.openxmlformats.org/officeDocument/2006/relationships/customXml" Target="../ink/ink1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customXml" Target="../ink/ink169.xml"/><Relationship Id="rId24" Type="http://schemas.openxmlformats.org/officeDocument/2006/relationships/image" Target="../media/image380.png"/><Relationship Id="rId32" Type="http://schemas.openxmlformats.org/officeDocument/2006/relationships/image" Target="../media/image420.png"/><Relationship Id="rId5" Type="http://schemas.openxmlformats.org/officeDocument/2006/relationships/customXml" Target="../ink/ink166.xml"/><Relationship Id="rId15" Type="http://schemas.openxmlformats.org/officeDocument/2006/relationships/customXml" Target="../ink/ink171.xml"/><Relationship Id="rId23" Type="http://schemas.openxmlformats.org/officeDocument/2006/relationships/customXml" Target="../ink/ink175.xml"/><Relationship Id="rId28" Type="http://schemas.openxmlformats.org/officeDocument/2006/relationships/image" Target="../media/image400.png"/><Relationship Id="rId10" Type="http://schemas.openxmlformats.org/officeDocument/2006/relationships/image" Target="../media/image310.png"/><Relationship Id="rId19" Type="http://schemas.openxmlformats.org/officeDocument/2006/relationships/customXml" Target="../ink/ink173.xml"/><Relationship Id="rId31" Type="http://schemas.openxmlformats.org/officeDocument/2006/relationships/customXml" Target="../ink/ink179.xml"/><Relationship Id="rId4" Type="http://schemas.openxmlformats.org/officeDocument/2006/relationships/image" Target="../media/image5.png"/><Relationship Id="rId9" Type="http://schemas.openxmlformats.org/officeDocument/2006/relationships/customXml" Target="../ink/ink168.xml"/><Relationship Id="rId14" Type="http://schemas.openxmlformats.org/officeDocument/2006/relationships/image" Target="../media/image330.png"/><Relationship Id="rId22" Type="http://schemas.openxmlformats.org/officeDocument/2006/relationships/image" Target="../media/image370.png"/><Relationship Id="rId27" Type="http://schemas.openxmlformats.org/officeDocument/2006/relationships/customXml" Target="../ink/ink177.xml"/><Relationship Id="rId30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184.xml"/><Relationship Id="rId18" Type="http://schemas.openxmlformats.org/officeDocument/2006/relationships/image" Target="../media/image50.png"/><Relationship Id="rId26" Type="http://schemas.openxmlformats.org/officeDocument/2006/relationships/image" Target="../media/image54.png"/><Relationship Id="rId3" Type="http://schemas.openxmlformats.org/officeDocument/2006/relationships/image" Target="../media/image4.jpg"/><Relationship Id="rId21" Type="http://schemas.openxmlformats.org/officeDocument/2006/relationships/customXml" Target="../ink/ink188.xml"/><Relationship Id="rId7" Type="http://schemas.openxmlformats.org/officeDocument/2006/relationships/customXml" Target="../ink/ink181.xml"/><Relationship Id="rId12" Type="http://schemas.openxmlformats.org/officeDocument/2006/relationships/image" Target="../media/image47.png"/><Relationship Id="rId17" Type="http://schemas.openxmlformats.org/officeDocument/2006/relationships/customXml" Target="../ink/ink186.xml"/><Relationship Id="rId25" Type="http://schemas.openxmlformats.org/officeDocument/2006/relationships/customXml" Target="../ink/ink19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29" Type="http://schemas.openxmlformats.org/officeDocument/2006/relationships/customXml" Target="../ink/ink1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customXml" Target="../ink/ink183.xml"/><Relationship Id="rId24" Type="http://schemas.openxmlformats.org/officeDocument/2006/relationships/image" Target="../media/image53.png"/><Relationship Id="rId32" Type="http://schemas.openxmlformats.org/officeDocument/2006/relationships/image" Target="../media/image57.png"/><Relationship Id="rId5" Type="http://schemas.openxmlformats.org/officeDocument/2006/relationships/customXml" Target="../ink/ink180.xml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28" Type="http://schemas.openxmlformats.org/officeDocument/2006/relationships/image" Target="../media/image55.png"/><Relationship Id="rId10" Type="http://schemas.openxmlformats.org/officeDocument/2006/relationships/image" Target="../media/image46.png"/><Relationship Id="rId19" Type="http://schemas.openxmlformats.org/officeDocument/2006/relationships/customXml" Target="../ink/ink187.xml"/><Relationship Id="rId31" Type="http://schemas.openxmlformats.org/officeDocument/2006/relationships/customXml" Target="../ink/ink193.xml"/><Relationship Id="rId4" Type="http://schemas.openxmlformats.org/officeDocument/2006/relationships/image" Target="../media/image5.png"/><Relationship Id="rId9" Type="http://schemas.openxmlformats.org/officeDocument/2006/relationships/customXml" Target="../ink/ink182.xml"/><Relationship Id="rId14" Type="http://schemas.openxmlformats.org/officeDocument/2006/relationships/image" Target="../media/image48.png"/><Relationship Id="rId22" Type="http://schemas.openxmlformats.org/officeDocument/2006/relationships/image" Target="../media/image52.png"/><Relationship Id="rId27" Type="http://schemas.openxmlformats.org/officeDocument/2006/relationships/customXml" Target="../ink/ink191.xml"/><Relationship Id="rId30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customXml" Target="../ink/ink198.xml"/><Relationship Id="rId18" Type="http://schemas.openxmlformats.org/officeDocument/2006/relationships/image" Target="../media/image640.png"/><Relationship Id="rId26" Type="http://schemas.openxmlformats.org/officeDocument/2006/relationships/image" Target="../media/image68.png"/><Relationship Id="rId3" Type="http://schemas.openxmlformats.org/officeDocument/2006/relationships/image" Target="../media/image4.jpg"/><Relationship Id="rId21" Type="http://schemas.openxmlformats.org/officeDocument/2006/relationships/customXml" Target="../ink/ink202.xml"/><Relationship Id="rId34" Type="http://schemas.openxmlformats.org/officeDocument/2006/relationships/image" Target="../media/image72.png"/><Relationship Id="rId7" Type="http://schemas.openxmlformats.org/officeDocument/2006/relationships/customXml" Target="../ink/ink195.xml"/><Relationship Id="rId12" Type="http://schemas.openxmlformats.org/officeDocument/2006/relationships/image" Target="../media/image611.png"/><Relationship Id="rId17" Type="http://schemas.openxmlformats.org/officeDocument/2006/relationships/customXml" Target="../ink/ink200.xml"/><Relationship Id="rId25" Type="http://schemas.openxmlformats.org/officeDocument/2006/relationships/customXml" Target="../ink/ink204.xml"/><Relationship Id="rId33" Type="http://schemas.openxmlformats.org/officeDocument/2006/relationships/customXml" Target="../ink/ink20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30.png"/><Relationship Id="rId20" Type="http://schemas.openxmlformats.org/officeDocument/2006/relationships/image" Target="../media/image650.png"/><Relationship Id="rId29" Type="http://schemas.openxmlformats.org/officeDocument/2006/relationships/customXml" Target="../ink/ink2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customXml" Target="../ink/ink197.xml"/><Relationship Id="rId24" Type="http://schemas.openxmlformats.org/officeDocument/2006/relationships/image" Target="../media/image670.png"/><Relationship Id="rId32" Type="http://schemas.openxmlformats.org/officeDocument/2006/relationships/image" Target="../media/image71.png"/><Relationship Id="rId37" Type="http://schemas.openxmlformats.org/officeDocument/2006/relationships/image" Target="../media/image8.jpeg"/><Relationship Id="rId5" Type="http://schemas.openxmlformats.org/officeDocument/2006/relationships/customXml" Target="../ink/ink194.xml"/><Relationship Id="rId15" Type="http://schemas.openxmlformats.org/officeDocument/2006/relationships/customXml" Target="../ink/ink199.xml"/><Relationship Id="rId23" Type="http://schemas.openxmlformats.org/officeDocument/2006/relationships/customXml" Target="../ink/ink203.xml"/><Relationship Id="rId28" Type="http://schemas.openxmlformats.org/officeDocument/2006/relationships/image" Target="../media/image69.png"/><Relationship Id="rId36" Type="http://schemas.openxmlformats.org/officeDocument/2006/relationships/image" Target="../media/image73.png"/><Relationship Id="rId10" Type="http://schemas.openxmlformats.org/officeDocument/2006/relationships/image" Target="../media/image600.png"/><Relationship Id="rId19" Type="http://schemas.openxmlformats.org/officeDocument/2006/relationships/customXml" Target="../ink/ink201.xml"/><Relationship Id="rId31" Type="http://schemas.openxmlformats.org/officeDocument/2006/relationships/customXml" Target="../ink/ink207.xml"/><Relationship Id="rId4" Type="http://schemas.openxmlformats.org/officeDocument/2006/relationships/image" Target="../media/image5.png"/><Relationship Id="rId9" Type="http://schemas.openxmlformats.org/officeDocument/2006/relationships/customXml" Target="../ink/ink196.xml"/><Relationship Id="rId14" Type="http://schemas.openxmlformats.org/officeDocument/2006/relationships/image" Target="../media/image620.png"/><Relationship Id="rId22" Type="http://schemas.openxmlformats.org/officeDocument/2006/relationships/image" Target="../media/image660.png"/><Relationship Id="rId27" Type="http://schemas.openxmlformats.org/officeDocument/2006/relationships/customXml" Target="../ink/ink205.xml"/><Relationship Id="rId30" Type="http://schemas.openxmlformats.org/officeDocument/2006/relationships/image" Target="../media/image70.png"/><Relationship Id="rId35" Type="http://schemas.openxmlformats.org/officeDocument/2006/relationships/customXml" Target="../ink/ink2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BE54F-49AA-390D-CF0B-F492A52C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876C1B-381A-540E-9BF0-C0FA493B5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Grafik 4" descr="Ein Bild, das Text, drinnen, Getränk, Alkohol enthält.&#10;&#10;Automatisch generierte Beschreibung">
            <a:extLst>
              <a:ext uri="{FF2B5EF4-FFF2-40B4-BE49-F238E27FC236}">
                <a16:creationId xmlns:a16="http://schemas.microsoft.com/office/drawing/2014/main" id="{A504690F-2F7C-73AD-9817-C3F2D3BE2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>
          <a:xfrm>
            <a:off x="20" y="-214777"/>
            <a:ext cx="12576156" cy="7072777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DF67837-3D3F-4E84-095F-C5F7E0AA5C84}"/>
              </a:ext>
            </a:extLst>
          </p:cNvPr>
          <p:cNvGrpSpPr/>
          <p:nvPr/>
        </p:nvGrpSpPr>
        <p:grpSpPr>
          <a:xfrm>
            <a:off x="3048" y="5056116"/>
            <a:ext cx="12227049" cy="1607757"/>
            <a:chOff x="3048" y="5056116"/>
            <a:chExt cx="12227049" cy="1607757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6A187D4-EC16-9224-01CF-DDFE2B621E09}"/>
                </a:ext>
              </a:extLst>
            </p:cNvPr>
            <p:cNvSpPr txBox="1"/>
            <p:nvPr/>
          </p:nvSpPr>
          <p:spPr>
            <a:xfrm>
              <a:off x="3048" y="5056116"/>
              <a:ext cx="121889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4800" b="1" dirty="0">
                  <a:latin typeface="Comic Sans MS" panose="030F0702030302020204" pitchFamily="66" charset="0"/>
                </a:rPr>
                <a:t>Was ist eigentlich der Job unseres Gehirns?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263E82E-AEEA-F05F-8133-DE812A5763F4}"/>
                </a:ext>
              </a:extLst>
            </p:cNvPr>
            <p:cNvSpPr txBox="1"/>
            <p:nvPr/>
          </p:nvSpPr>
          <p:spPr>
            <a:xfrm>
              <a:off x="41145" y="5094213"/>
              <a:ext cx="121889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4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Was ist eigentlich der Job unseres Gehirns?</a:t>
              </a: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21BC2D57-07BA-6F87-B9F9-CB83E51E9380}"/>
              </a:ext>
            </a:extLst>
          </p:cNvPr>
          <p:cNvSpPr/>
          <p:nvPr/>
        </p:nvSpPr>
        <p:spPr>
          <a:xfrm>
            <a:off x="1298448" y="1024128"/>
            <a:ext cx="3694176" cy="347472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5EFF19-8C97-3C62-A41A-77AA62F69F75}"/>
              </a:ext>
            </a:extLst>
          </p:cNvPr>
          <p:cNvSpPr/>
          <p:nvPr/>
        </p:nvSpPr>
        <p:spPr>
          <a:xfrm>
            <a:off x="-1535223" y="2761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44A090-0A93-CF90-9046-A1F3BFE173D2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DF4CD-B6A6-09AC-5A93-B62C1C53E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3990DB3B-3C80-EF2A-CF71-018648FF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87D7B98A-CEEC-47B4-232A-F61EEEA0C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119459-A569-835A-401C-5E9F4E4DC79D}"/>
                  </a:ext>
                </a:extLst>
              </p14:cNvPr>
              <p14:cNvContentPartPr/>
              <p14:nvPr/>
            </p14:nvContentPartPr>
            <p14:xfrm>
              <a:off x="3837137" y="629794"/>
              <a:ext cx="1338480" cy="95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119459-A569-835A-401C-5E9F4E4DC7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4137" y="566794"/>
                <a:ext cx="1464120" cy="10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62E7910-685A-648E-8761-482E1DEF8DA9}"/>
              </a:ext>
            </a:extLst>
          </p:cNvPr>
          <p:cNvGrpSpPr/>
          <p:nvPr/>
        </p:nvGrpSpPr>
        <p:grpSpPr>
          <a:xfrm>
            <a:off x="273137" y="5198554"/>
            <a:ext cx="4075200" cy="859680"/>
            <a:chOff x="273137" y="5198554"/>
            <a:chExt cx="407520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04F1FEA-07ED-C6A4-78A7-CCDE4C0F715A}"/>
                    </a:ext>
                  </a:extLst>
                </p14:cNvPr>
                <p14:cNvContentPartPr/>
                <p14:nvPr/>
              </p14:nvContentPartPr>
              <p14:xfrm>
                <a:off x="273137" y="5390794"/>
                <a:ext cx="417960" cy="540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04F1FEA-07ED-C6A4-78A7-CCDE4C0F71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0137" y="5327794"/>
                  <a:ext cx="54360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D203D98-625A-E3CA-9FD2-FAF2ABD6DDF1}"/>
                    </a:ext>
                  </a:extLst>
                </p14:cNvPr>
                <p14:cNvContentPartPr/>
                <p14:nvPr/>
              </p14:nvContentPartPr>
              <p14:xfrm>
                <a:off x="503897" y="5705794"/>
                <a:ext cx="190440" cy="268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D203D98-625A-E3CA-9FD2-FAF2ABD6DD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0897" y="5642794"/>
                  <a:ext cx="316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D8728E-9BC8-FE8A-E395-0385FFA382CA}"/>
                    </a:ext>
                  </a:extLst>
                </p14:cNvPr>
                <p14:cNvContentPartPr/>
                <p14:nvPr/>
              </p14:nvContentPartPr>
              <p14:xfrm>
                <a:off x="788297" y="5575114"/>
                <a:ext cx="322560" cy="361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D8728E-9BC8-FE8A-E395-0385FFA382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5297" y="5512114"/>
                  <a:ext cx="4482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D3DFF54-79A0-D2C5-F7A5-F0A91FE29031}"/>
                    </a:ext>
                  </a:extLst>
                </p14:cNvPr>
                <p14:cNvContentPartPr/>
                <p14:nvPr/>
              </p14:nvContentPartPr>
              <p14:xfrm>
                <a:off x="836537" y="5318794"/>
                <a:ext cx="15480" cy="124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D3DFF54-79A0-D2C5-F7A5-F0A91FE290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537" y="5255794"/>
                  <a:ext cx="141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6494248-AAA5-AE2A-11C5-735F25FC909D}"/>
                    </a:ext>
                  </a:extLst>
                </p14:cNvPr>
                <p14:cNvContentPartPr/>
                <p14:nvPr/>
              </p14:nvContentPartPr>
              <p14:xfrm>
                <a:off x="965777" y="5294314"/>
                <a:ext cx="10440" cy="163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6494248-AAA5-AE2A-11C5-735F25FC90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2777" y="5231314"/>
                  <a:ext cx="136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B97069E-A31F-3DC7-8FD1-D86C5B740EEC}"/>
                    </a:ext>
                  </a:extLst>
                </p14:cNvPr>
                <p14:cNvContentPartPr/>
                <p14:nvPr/>
              </p14:nvContentPartPr>
              <p14:xfrm>
                <a:off x="1230737" y="5481154"/>
                <a:ext cx="210240" cy="342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B97069E-A31F-3DC7-8FD1-D86C5B740EE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67737" y="5418088"/>
                  <a:ext cx="335880" cy="468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AAF9661-02EB-5609-4CD4-3252F06D69A3}"/>
                    </a:ext>
                  </a:extLst>
                </p14:cNvPr>
                <p14:cNvContentPartPr/>
                <p14:nvPr/>
              </p14:nvContentPartPr>
              <p14:xfrm>
                <a:off x="1517657" y="5490874"/>
                <a:ext cx="426600" cy="567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AAF9661-02EB-5609-4CD4-3252F06D69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54604" y="5427874"/>
                  <a:ext cx="552346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71B5C6C-8525-ED01-1F20-FA7FD6691F00}"/>
                    </a:ext>
                  </a:extLst>
                </p14:cNvPr>
                <p14:cNvContentPartPr/>
                <p14:nvPr/>
              </p14:nvContentPartPr>
              <p14:xfrm>
                <a:off x="1962617" y="5505274"/>
                <a:ext cx="291600" cy="408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71B5C6C-8525-ED01-1F20-FA7FD6691F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99617" y="5442274"/>
                  <a:ext cx="4172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36E68AE-76D2-EB09-7026-788BCA839076}"/>
                    </a:ext>
                  </a:extLst>
                </p14:cNvPr>
                <p14:cNvContentPartPr/>
                <p14:nvPr/>
              </p14:nvContentPartPr>
              <p14:xfrm>
                <a:off x="2479577" y="5487994"/>
                <a:ext cx="209160" cy="39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36E68AE-76D2-EB09-7026-788BCA8390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16577" y="5424936"/>
                  <a:ext cx="334800" cy="518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55C077B-7FA8-FD04-50CB-3CBB887AE214}"/>
                    </a:ext>
                  </a:extLst>
                </p14:cNvPr>
                <p14:cNvContentPartPr/>
                <p14:nvPr/>
              </p14:nvContentPartPr>
              <p14:xfrm>
                <a:off x="2794577" y="5263354"/>
                <a:ext cx="327600" cy="695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55C077B-7FA8-FD04-50CB-3CBB887AE21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31577" y="5200354"/>
                  <a:ext cx="453240" cy="8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4A03B17-1A78-356F-0664-1D8FC29E5F4D}"/>
                    </a:ext>
                  </a:extLst>
                </p14:cNvPr>
                <p14:cNvContentPartPr/>
                <p14:nvPr/>
              </p14:nvContentPartPr>
              <p14:xfrm>
                <a:off x="3262577" y="5576914"/>
                <a:ext cx="82800" cy="374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4A03B17-1A78-356F-0664-1D8FC29E5F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99577" y="5513914"/>
                  <a:ext cx="2084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CEE5A87-FEA6-8088-5A2C-3115A1AB1476}"/>
                    </a:ext>
                  </a:extLst>
                </p14:cNvPr>
                <p14:cNvContentPartPr/>
                <p14:nvPr/>
              </p14:nvContentPartPr>
              <p14:xfrm>
                <a:off x="3128657" y="5259394"/>
                <a:ext cx="27360" cy="84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CEE5A87-FEA6-8088-5A2C-3115A1AB147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65657" y="5196394"/>
                  <a:ext cx="153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7E7754E-AFC8-FD96-2133-145A09590C60}"/>
                    </a:ext>
                  </a:extLst>
                </p14:cNvPr>
                <p14:cNvContentPartPr/>
                <p14:nvPr/>
              </p14:nvContentPartPr>
              <p14:xfrm>
                <a:off x="3476777" y="5239594"/>
                <a:ext cx="347400" cy="621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7E7754E-AFC8-FD96-2133-145A09590C6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13777" y="5176594"/>
                  <a:ext cx="47304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707D0C6-D46C-B41B-EB81-4AC55C384640}"/>
                    </a:ext>
                  </a:extLst>
                </p14:cNvPr>
                <p14:cNvContentPartPr/>
                <p14:nvPr/>
              </p14:nvContentPartPr>
              <p14:xfrm>
                <a:off x="3903017" y="5477914"/>
                <a:ext cx="289800" cy="337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707D0C6-D46C-B41B-EB81-4AC55C3846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40017" y="5414914"/>
                  <a:ext cx="4154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1DBB57E-C513-EF87-858E-3F8EA4CC78AB}"/>
                    </a:ext>
                  </a:extLst>
                </p14:cNvPr>
                <p14:cNvContentPartPr/>
                <p14:nvPr/>
              </p14:nvContentPartPr>
              <p14:xfrm>
                <a:off x="4214777" y="5198554"/>
                <a:ext cx="133560" cy="776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1DBB57E-C513-EF87-858E-3F8EA4CC78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51777" y="5135554"/>
                  <a:ext cx="259200" cy="902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7016F038-404B-298C-D461-E929BDC726EA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10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014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3EA69-BE00-2664-FD80-59AF40EE3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04FCF6D2-64F5-7840-FE43-518573732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DABD005C-3663-8953-6E7C-97297E7B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68E62D2-E7C7-54AB-A605-5B37CC5C182D}"/>
              </a:ext>
            </a:extLst>
          </p:cNvPr>
          <p:cNvGrpSpPr/>
          <p:nvPr/>
        </p:nvGrpSpPr>
        <p:grpSpPr>
          <a:xfrm>
            <a:off x="6340217" y="4945834"/>
            <a:ext cx="5785920" cy="1142280"/>
            <a:chOff x="6340217" y="4945834"/>
            <a:chExt cx="5785920" cy="11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61FB4CE-7628-DFAC-3F13-2DA1C535FC45}"/>
                    </a:ext>
                  </a:extLst>
                </p14:cNvPr>
                <p14:cNvContentPartPr/>
                <p14:nvPr/>
              </p14:nvContentPartPr>
              <p14:xfrm>
                <a:off x="6340217" y="5268754"/>
                <a:ext cx="406080" cy="497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61FB4CE-7628-DFAC-3F13-2DA1C535FC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77577" y="5205754"/>
                  <a:ext cx="5317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DA1F104-855B-8BFE-9083-5ED254B7C68D}"/>
                    </a:ext>
                  </a:extLst>
                </p14:cNvPr>
                <p14:cNvContentPartPr/>
                <p14:nvPr/>
              </p14:nvContentPartPr>
              <p14:xfrm>
                <a:off x="6827297" y="5415634"/>
                <a:ext cx="396720" cy="351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DA1F104-855B-8BFE-9083-5ED254B7C6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64297" y="5352634"/>
                  <a:ext cx="5223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71A6070-0C3F-A794-78E5-FDFBE1215C45}"/>
                    </a:ext>
                  </a:extLst>
                </p14:cNvPr>
                <p14:cNvContentPartPr/>
                <p14:nvPr/>
              </p14:nvContentPartPr>
              <p14:xfrm>
                <a:off x="7218977" y="5271274"/>
                <a:ext cx="1326240" cy="816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71A6070-0C3F-A794-78E5-FDFBE1215C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55977" y="5208634"/>
                  <a:ext cx="1451880" cy="9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27FE404-6CBE-1CF2-47B7-2495F5280A8B}"/>
                    </a:ext>
                  </a:extLst>
                </p14:cNvPr>
                <p14:cNvContentPartPr/>
                <p14:nvPr/>
              </p14:nvContentPartPr>
              <p14:xfrm>
                <a:off x="8659697" y="5449114"/>
                <a:ext cx="220680" cy="478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27FE404-6CBE-1CF2-47B7-2495F5280A8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96697" y="5386114"/>
                  <a:ext cx="3463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C495B20-F478-4B52-8D3C-8AD17BC03AEA}"/>
                    </a:ext>
                  </a:extLst>
                </p14:cNvPr>
                <p14:cNvContentPartPr/>
                <p14:nvPr/>
              </p14:nvContentPartPr>
              <p14:xfrm>
                <a:off x="9150017" y="5174074"/>
                <a:ext cx="468000" cy="632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C495B20-F478-4B52-8D3C-8AD17BC03A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87377" y="5111434"/>
                  <a:ext cx="59364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B6231DF-30C8-6609-CA30-A9B56CDC327F}"/>
                    </a:ext>
                  </a:extLst>
                </p14:cNvPr>
                <p14:cNvContentPartPr/>
                <p14:nvPr/>
              </p14:nvContentPartPr>
              <p14:xfrm>
                <a:off x="9389777" y="5472154"/>
                <a:ext cx="594360" cy="318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B6231DF-30C8-6609-CA30-A9B56CDC32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26777" y="5409154"/>
                  <a:ext cx="7200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E95EE3D-4DBE-C3B1-52B3-0360D74338F7}"/>
                    </a:ext>
                  </a:extLst>
                </p14:cNvPr>
                <p14:cNvContentPartPr/>
                <p14:nvPr/>
              </p14:nvContentPartPr>
              <p14:xfrm>
                <a:off x="10110497" y="5368474"/>
                <a:ext cx="261360" cy="398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E95EE3D-4DBE-C3B1-52B3-0360D74338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47497" y="5305834"/>
                  <a:ext cx="3870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484056C-C35F-952E-9C5F-74405CDE4223}"/>
                    </a:ext>
                  </a:extLst>
                </p14:cNvPr>
                <p14:cNvContentPartPr/>
                <p14:nvPr/>
              </p14:nvContentPartPr>
              <p14:xfrm>
                <a:off x="10470137" y="4945834"/>
                <a:ext cx="198720" cy="852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484056C-C35F-952E-9C5F-74405CDE42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07497" y="4882834"/>
                  <a:ext cx="324360" cy="9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DED2981-BDBF-46DC-BDC7-F7027E2552D4}"/>
                    </a:ext>
                  </a:extLst>
                </p14:cNvPr>
                <p14:cNvContentPartPr/>
                <p14:nvPr/>
              </p14:nvContentPartPr>
              <p14:xfrm>
                <a:off x="10346657" y="5227714"/>
                <a:ext cx="393120" cy="38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DED2981-BDBF-46DC-BDC7-F7027E2552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83657" y="5164714"/>
                  <a:ext cx="518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39F779-A2E5-F74A-28A4-50183AB60C29}"/>
                    </a:ext>
                  </a:extLst>
                </p14:cNvPr>
                <p14:cNvContentPartPr/>
                <p14:nvPr/>
              </p14:nvContentPartPr>
              <p14:xfrm>
                <a:off x="10769297" y="5374954"/>
                <a:ext cx="373680" cy="411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39F779-A2E5-F74A-28A4-50183AB60C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06297" y="5312314"/>
                  <a:ext cx="4993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CE8916-63B9-5B96-76EE-93D5B74F9AAA}"/>
                    </a:ext>
                  </a:extLst>
                </p14:cNvPr>
                <p14:cNvContentPartPr/>
                <p14:nvPr/>
              </p14:nvContentPartPr>
              <p14:xfrm>
                <a:off x="11073137" y="5412034"/>
                <a:ext cx="286560" cy="327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CE8916-63B9-5B96-76EE-93D5B74F9A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10497" y="5349394"/>
                  <a:ext cx="412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BD33F9D-070A-B976-5CEA-2C9B71B9FB10}"/>
                    </a:ext>
                  </a:extLst>
                </p14:cNvPr>
                <p14:cNvContentPartPr/>
                <p14:nvPr/>
              </p14:nvContentPartPr>
              <p14:xfrm>
                <a:off x="11449697" y="5063914"/>
                <a:ext cx="66960" cy="687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BD33F9D-070A-B976-5CEA-2C9B71B9FB1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87057" y="5000914"/>
                  <a:ext cx="19260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4225A00-60A6-6FC4-B704-4FAD74FFCA43}"/>
                    </a:ext>
                  </a:extLst>
                </p14:cNvPr>
                <p14:cNvContentPartPr/>
                <p14:nvPr/>
              </p14:nvContentPartPr>
              <p14:xfrm>
                <a:off x="11649137" y="5012794"/>
                <a:ext cx="46080" cy="815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4225A00-60A6-6FC4-B704-4FAD74FFCA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86137" y="4949794"/>
                  <a:ext cx="171720" cy="9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0E35C27-BB1C-AD3D-6E97-A42B8777BB37}"/>
                    </a:ext>
                  </a:extLst>
                </p14:cNvPr>
                <p14:cNvContentPartPr/>
                <p14:nvPr/>
              </p14:nvContentPartPr>
              <p14:xfrm>
                <a:off x="11822297" y="5401234"/>
                <a:ext cx="303840" cy="430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0E35C27-BB1C-AD3D-6E97-A42B8777BB3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759657" y="5338594"/>
                  <a:ext cx="429480" cy="5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BD676A6-0C28-93E2-8303-D2D1BE122873}"/>
              </a:ext>
            </a:extLst>
          </p:cNvPr>
          <p:cNvGrpSpPr/>
          <p:nvPr/>
        </p:nvGrpSpPr>
        <p:grpSpPr>
          <a:xfrm>
            <a:off x="7379177" y="2061874"/>
            <a:ext cx="2309400" cy="969480"/>
            <a:chOff x="7379177" y="2061874"/>
            <a:chExt cx="2309400" cy="9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334A639-6015-72AD-653B-5EA8926AB576}"/>
                    </a:ext>
                  </a:extLst>
                </p14:cNvPr>
                <p14:cNvContentPartPr/>
                <p14:nvPr/>
              </p14:nvContentPartPr>
              <p14:xfrm>
                <a:off x="7379177" y="2061874"/>
                <a:ext cx="2044800" cy="785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334A639-6015-72AD-653B-5EA8926AB5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16177" y="1999234"/>
                  <a:ext cx="217044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FD7899B-C680-0ACA-C975-E1497903893A}"/>
                    </a:ext>
                  </a:extLst>
                </p14:cNvPr>
                <p14:cNvContentPartPr/>
                <p14:nvPr/>
              </p14:nvContentPartPr>
              <p14:xfrm>
                <a:off x="8951657" y="2806714"/>
                <a:ext cx="529200" cy="205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FD7899B-C680-0ACA-C975-E149790389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88657" y="2743714"/>
                  <a:ext cx="654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B51C9C7-91B7-F10A-C018-2B4DB789CB62}"/>
                    </a:ext>
                  </a:extLst>
                </p14:cNvPr>
                <p14:cNvContentPartPr/>
                <p14:nvPr/>
              </p14:nvContentPartPr>
              <p14:xfrm>
                <a:off x="9475457" y="2531314"/>
                <a:ext cx="213120" cy="500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B51C9C7-91B7-F10A-C018-2B4DB789CB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12457" y="2468674"/>
                  <a:ext cx="338760" cy="625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Soziale Angst: Was tun, wenn man sich am liebsten vor der Welt verstecken  würde?">
            <a:extLst>
              <a:ext uri="{FF2B5EF4-FFF2-40B4-BE49-F238E27FC236}">
                <a16:creationId xmlns:a16="http://schemas.microsoft.com/office/drawing/2014/main" id="{D104E437-EFD7-A2A2-B81B-54F7F235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48" y="-12341"/>
            <a:ext cx="12238048" cy="817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1D0A6AAA-BE4E-9FC6-8B69-0B5B26DA79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11</a:t>
            </a:fld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C681FF2-B222-359D-C3C4-200DBFC63CEB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11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87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DEEB0-E6FD-9111-F377-55D28A0F4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6D8C4467-D159-4E3C-5869-090C95408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E1F5B6F1-9962-0604-7E8D-F401F0D8F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D97342C-F869-E006-C721-94B4FD6104CE}"/>
              </a:ext>
            </a:extLst>
          </p:cNvPr>
          <p:cNvGrpSpPr/>
          <p:nvPr/>
        </p:nvGrpSpPr>
        <p:grpSpPr>
          <a:xfrm>
            <a:off x="6340217" y="4945834"/>
            <a:ext cx="5785920" cy="1142280"/>
            <a:chOff x="6340217" y="4945834"/>
            <a:chExt cx="5785920" cy="11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265294A-9225-4689-7C6C-E25DB4A5B2E1}"/>
                    </a:ext>
                  </a:extLst>
                </p14:cNvPr>
                <p14:cNvContentPartPr/>
                <p14:nvPr/>
              </p14:nvContentPartPr>
              <p14:xfrm>
                <a:off x="6340217" y="5268754"/>
                <a:ext cx="406080" cy="497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265294A-9225-4689-7C6C-E25DB4A5B2E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77217" y="5205754"/>
                  <a:ext cx="5317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D16E88F-529B-BCA3-AA43-53CC0762476A}"/>
                    </a:ext>
                  </a:extLst>
                </p14:cNvPr>
                <p14:cNvContentPartPr/>
                <p14:nvPr/>
              </p14:nvContentPartPr>
              <p14:xfrm>
                <a:off x="6827297" y="5415634"/>
                <a:ext cx="396720" cy="351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D16E88F-529B-BCA3-AA43-53CC076247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64297" y="5352698"/>
                  <a:ext cx="522360" cy="476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57591C9-FC33-EA02-34A8-AAA156B0CF43}"/>
                    </a:ext>
                  </a:extLst>
                </p14:cNvPr>
                <p14:cNvContentPartPr/>
                <p14:nvPr/>
              </p14:nvContentPartPr>
              <p14:xfrm>
                <a:off x="7218977" y="5271274"/>
                <a:ext cx="1326240" cy="816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57591C9-FC33-EA02-34A8-AAA156B0CF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55977" y="5208274"/>
                  <a:ext cx="1451880" cy="9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C3F3244-44FA-5E94-5808-39330DBEC501}"/>
                    </a:ext>
                  </a:extLst>
                </p14:cNvPr>
                <p14:cNvContentPartPr/>
                <p14:nvPr/>
              </p14:nvContentPartPr>
              <p14:xfrm>
                <a:off x="8659697" y="5449114"/>
                <a:ext cx="220680" cy="478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C3F3244-44FA-5E94-5808-39330DBEC5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96697" y="5386114"/>
                  <a:ext cx="3463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22E41CD-20E0-9B1B-DC77-5CFBB2F88D1D}"/>
                    </a:ext>
                  </a:extLst>
                </p14:cNvPr>
                <p14:cNvContentPartPr/>
                <p14:nvPr/>
              </p14:nvContentPartPr>
              <p14:xfrm>
                <a:off x="9150017" y="5174074"/>
                <a:ext cx="468000" cy="632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22E41CD-20E0-9B1B-DC77-5CFBB2F88D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87017" y="5111074"/>
                  <a:ext cx="59364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387CD94-5AC5-AB8F-ABDE-8B074B6774A4}"/>
                    </a:ext>
                  </a:extLst>
                </p14:cNvPr>
                <p14:cNvContentPartPr/>
                <p14:nvPr/>
              </p14:nvContentPartPr>
              <p14:xfrm>
                <a:off x="9389777" y="5472154"/>
                <a:ext cx="594360" cy="318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387CD94-5AC5-AB8F-ABDE-8B074B6774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26815" y="5409154"/>
                  <a:ext cx="719924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2092275-86F7-03D2-20F7-EAEC942A70C0}"/>
                    </a:ext>
                  </a:extLst>
                </p14:cNvPr>
                <p14:cNvContentPartPr/>
                <p14:nvPr/>
              </p14:nvContentPartPr>
              <p14:xfrm>
                <a:off x="10110497" y="5368474"/>
                <a:ext cx="261360" cy="398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2092275-86F7-03D2-20F7-EAEC942A70C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47497" y="5305474"/>
                  <a:ext cx="3870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034A256-3D85-5580-9C9B-05D91407B905}"/>
                    </a:ext>
                  </a:extLst>
                </p14:cNvPr>
                <p14:cNvContentPartPr/>
                <p14:nvPr/>
              </p14:nvContentPartPr>
              <p14:xfrm>
                <a:off x="10470137" y="4945834"/>
                <a:ext cx="198720" cy="852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034A256-3D85-5580-9C9B-05D91407B9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07137" y="4882861"/>
                  <a:ext cx="324360" cy="977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55E28AB-675C-C5F9-3A36-180938DD1D96}"/>
                    </a:ext>
                  </a:extLst>
                </p14:cNvPr>
                <p14:cNvContentPartPr/>
                <p14:nvPr/>
              </p14:nvContentPartPr>
              <p14:xfrm>
                <a:off x="10346657" y="5227714"/>
                <a:ext cx="393120" cy="38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55E28AB-675C-C5F9-3A36-180938DD1D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83657" y="5164714"/>
                  <a:ext cx="518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FBFE2C6-0423-E47A-C0B9-BE3286C99BAA}"/>
                    </a:ext>
                  </a:extLst>
                </p14:cNvPr>
                <p14:cNvContentPartPr/>
                <p14:nvPr/>
              </p14:nvContentPartPr>
              <p14:xfrm>
                <a:off x="10769297" y="5374954"/>
                <a:ext cx="373680" cy="411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FBFE2C6-0423-E47A-C0B9-BE3286C99B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06358" y="5311954"/>
                  <a:ext cx="499199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24C3098-DD90-BDD1-621E-A28FDAD66170}"/>
                    </a:ext>
                  </a:extLst>
                </p14:cNvPr>
                <p14:cNvContentPartPr/>
                <p14:nvPr/>
              </p14:nvContentPartPr>
              <p14:xfrm>
                <a:off x="11073137" y="5412034"/>
                <a:ext cx="286560" cy="327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24C3098-DD90-BDD1-621E-A28FDAD661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10137" y="5349034"/>
                  <a:ext cx="412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C0C3AEB-3E6E-EFE7-A21B-5F25B2283245}"/>
                    </a:ext>
                  </a:extLst>
                </p14:cNvPr>
                <p14:cNvContentPartPr/>
                <p14:nvPr/>
              </p14:nvContentPartPr>
              <p14:xfrm>
                <a:off x="11449697" y="5063914"/>
                <a:ext cx="66960" cy="687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C0C3AEB-3E6E-EFE7-A21B-5F25B22832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86697" y="5000914"/>
                  <a:ext cx="19260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8B34792-0CE8-2524-1015-ADAE41D2C8D3}"/>
                    </a:ext>
                  </a:extLst>
                </p14:cNvPr>
                <p14:cNvContentPartPr/>
                <p14:nvPr/>
              </p14:nvContentPartPr>
              <p14:xfrm>
                <a:off x="11649137" y="5012794"/>
                <a:ext cx="46080" cy="815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8B34792-0CE8-2524-1015-ADAE41D2C8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86137" y="4949794"/>
                  <a:ext cx="171720" cy="9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7074A18-5906-93CB-53FE-CE22A2A1E9B5}"/>
                    </a:ext>
                  </a:extLst>
                </p14:cNvPr>
                <p14:cNvContentPartPr/>
                <p14:nvPr/>
              </p14:nvContentPartPr>
              <p14:xfrm>
                <a:off x="11822297" y="5401234"/>
                <a:ext cx="303840" cy="430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7074A18-5906-93CB-53FE-CE22A2A1E9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759297" y="5338234"/>
                  <a:ext cx="429480" cy="5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AD19D50-7064-C5D8-51A9-820E46A6368F}"/>
              </a:ext>
            </a:extLst>
          </p:cNvPr>
          <p:cNvGrpSpPr/>
          <p:nvPr/>
        </p:nvGrpSpPr>
        <p:grpSpPr>
          <a:xfrm>
            <a:off x="7347497" y="2748394"/>
            <a:ext cx="1471320" cy="983520"/>
            <a:chOff x="7347497" y="2748394"/>
            <a:chExt cx="1471320" cy="9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38D5FA6-C089-B9E5-26E6-DB46E4689FA1}"/>
                    </a:ext>
                  </a:extLst>
                </p14:cNvPr>
                <p14:cNvContentPartPr/>
                <p14:nvPr/>
              </p14:nvContentPartPr>
              <p14:xfrm>
                <a:off x="7347497" y="2748394"/>
                <a:ext cx="1168920" cy="896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38D5FA6-C089-B9E5-26E6-DB46E4689FA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84857" y="2685754"/>
                  <a:ext cx="1294560" cy="10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E3434E6-2C2E-3657-0A7F-C6410F5B6F0A}"/>
                    </a:ext>
                  </a:extLst>
                </p14:cNvPr>
                <p14:cNvContentPartPr/>
                <p14:nvPr/>
              </p14:nvContentPartPr>
              <p14:xfrm>
                <a:off x="8167217" y="3351394"/>
                <a:ext cx="651600" cy="380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E3434E6-2C2E-3657-0A7F-C6410F5B6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04577" y="3288394"/>
                  <a:ext cx="777240" cy="506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82010AB9-FD1A-18F1-B001-5B8158CB6AE4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12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667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B580C-EA13-9B3C-1706-34C6413BE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B1B1879C-B0AA-C8CA-6ADD-7A7978745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2844ED27-DCF4-780F-DD82-8B0A2AF54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34E1992-1062-B123-200B-A0BA598872ED}"/>
              </a:ext>
            </a:extLst>
          </p:cNvPr>
          <p:cNvGrpSpPr/>
          <p:nvPr/>
        </p:nvGrpSpPr>
        <p:grpSpPr>
          <a:xfrm>
            <a:off x="2824817" y="2591074"/>
            <a:ext cx="2591640" cy="1150920"/>
            <a:chOff x="2824817" y="2591074"/>
            <a:chExt cx="2591640" cy="11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84DD1A6-62E4-D0B1-78C3-43F2340FE552}"/>
                    </a:ext>
                  </a:extLst>
                </p14:cNvPr>
                <p14:cNvContentPartPr/>
                <p14:nvPr/>
              </p14:nvContentPartPr>
              <p14:xfrm>
                <a:off x="2824817" y="3155554"/>
                <a:ext cx="547920" cy="5864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84DD1A6-62E4-D0B1-78C3-43F2340FE55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62177" y="3092914"/>
                  <a:ext cx="67356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C499FA5-3C1D-63C0-E7F7-0AD47824812D}"/>
                    </a:ext>
                  </a:extLst>
                </p14:cNvPr>
                <p14:cNvContentPartPr/>
                <p14:nvPr/>
              </p14:nvContentPartPr>
              <p14:xfrm>
                <a:off x="3314777" y="3175354"/>
                <a:ext cx="522720" cy="366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C499FA5-3C1D-63C0-E7F7-0AD4782481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51777" y="3112714"/>
                  <a:ext cx="6483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8D1EA95-B7F9-34D3-DB5A-55FA50C8AB09}"/>
                    </a:ext>
                  </a:extLst>
                </p14:cNvPr>
                <p14:cNvContentPartPr/>
                <p14:nvPr/>
              </p14:nvContentPartPr>
              <p14:xfrm>
                <a:off x="3708977" y="3046834"/>
                <a:ext cx="270720" cy="356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8D1EA95-B7F9-34D3-DB5A-55FA50C8AB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46337" y="2984194"/>
                  <a:ext cx="3963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0350EC6-5832-923A-84D4-03EB64FDE6F5}"/>
                    </a:ext>
                  </a:extLst>
                </p14:cNvPr>
                <p14:cNvContentPartPr/>
                <p14:nvPr/>
              </p14:nvContentPartPr>
              <p14:xfrm>
                <a:off x="4080857" y="2899234"/>
                <a:ext cx="471600" cy="354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0350EC6-5832-923A-84D4-03EB64FDE6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18217" y="2836594"/>
                  <a:ext cx="59724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718320F-BB08-D792-A93F-9A0C585492BD}"/>
                    </a:ext>
                  </a:extLst>
                </p14:cNvPr>
                <p14:cNvContentPartPr/>
                <p14:nvPr/>
              </p14:nvContentPartPr>
              <p14:xfrm>
                <a:off x="4611137" y="2591074"/>
                <a:ext cx="805320" cy="534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718320F-BB08-D792-A93F-9A0C585492B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48497" y="2528434"/>
                  <a:ext cx="930960" cy="660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50" name="Picture 2" descr="Abenteuer erleben leicht gemacht - heymundo Blog">
            <a:extLst>
              <a:ext uri="{FF2B5EF4-FFF2-40B4-BE49-F238E27FC236}">
                <a16:creationId xmlns:a16="http://schemas.microsoft.com/office/drawing/2014/main" id="{B50682D1-2B7B-67A7-D850-0B5041D0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779"/>
            <a:ext cx="12192000" cy="81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B85CCAF-3C1B-8938-AE45-CD2D1B266504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13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858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CEBA2-2535-4B0B-E356-4D786331D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BC6F0F29-9B35-2694-4DF5-EAE6BD4F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92E5F787-C535-49F7-326E-918E2F9FA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15BCDF3-7D63-654B-47F7-A68E3F2B3824}"/>
              </a:ext>
            </a:extLst>
          </p:cNvPr>
          <p:cNvGrpSpPr/>
          <p:nvPr/>
        </p:nvGrpSpPr>
        <p:grpSpPr>
          <a:xfrm>
            <a:off x="2824817" y="2591074"/>
            <a:ext cx="2591640" cy="1150920"/>
            <a:chOff x="2824817" y="2591074"/>
            <a:chExt cx="2591640" cy="11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88FAF05-875F-EE04-CD30-1CC5DFD1A8CA}"/>
                    </a:ext>
                  </a:extLst>
                </p14:cNvPr>
                <p14:cNvContentPartPr/>
                <p14:nvPr/>
              </p14:nvContentPartPr>
              <p14:xfrm>
                <a:off x="2824817" y="3155554"/>
                <a:ext cx="547920" cy="5864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88FAF05-875F-EE04-CD30-1CC5DFD1A8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61817" y="3092554"/>
                  <a:ext cx="67356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12C25DF-40B3-E69A-BFBE-4B6118A1BFC2}"/>
                    </a:ext>
                  </a:extLst>
                </p14:cNvPr>
                <p14:cNvContentPartPr/>
                <p14:nvPr/>
              </p14:nvContentPartPr>
              <p14:xfrm>
                <a:off x="3314777" y="3175354"/>
                <a:ext cx="522720" cy="366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12C25DF-40B3-E69A-BFBE-4B6118A1BF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51777" y="3112354"/>
                  <a:ext cx="6483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73A5DF7-847C-D06E-48AF-D1A0D2BD10B6}"/>
                    </a:ext>
                  </a:extLst>
                </p14:cNvPr>
                <p14:cNvContentPartPr/>
                <p14:nvPr/>
              </p14:nvContentPartPr>
              <p14:xfrm>
                <a:off x="3708977" y="3046834"/>
                <a:ext cx="270720" cy="356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73A5DF7-847C-D06E-48AF-D1A0D2BD10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45977" y="2983834"/>
                  <a:ext cx="3963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E5A29FE-57E5-295C-E489-E6D0FDFF0EB1}"/>
                    </a:ext>
                  </a:extLst>
                </p14:cNvPr>
                <p14:cNvContentPartPr/>
                <p14:nvPr/>
              </p14:nvContentPartPr>
              <p14:xfrm>
                <a:off x="4080857" y="2899234"/>
                <a:ext cx="471600" cy="354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E5A29FE-57E5-295C-E489-E6D0FDFF0E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17857" y="2836170"/>
                  <a:ext cx="597240" cy="480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E297682-D149-DFC5-8502-1E522423A500}"/>
                    </a:ext>
                  </a:extLst>
                </p14:cNvPr>
                <p14:cNvContentPartPr/>
                <p14:nvPr/>
              </p14:nvContentPartPr>
              <p14:xfrm>
                <a:off x="4611137" y="2591074"/>
                <a:ext cx="805320" cy="534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E297682-D149-DFC5-8502-1E522423A5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48137" y="2528032"/>
                  <a:ext cx="930960" cy="66032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8B95EF04-2410-4081-4901-485D7322406A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14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907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B7AAB-30EA-9D97-7C7C-1A621CCD4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DBA891A1-FDF3-C93A-0822-9F7060F7B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43DC0636-70FC-1972-3F0D-0191375F8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D192236-4ABE-9CA5-1C6A-7A007ADAED60}"/>
              </a:ext>
            </a:extLst>
          </p:cNvPr>
          <p:cNvGrpSpPr/>
          <p:nvPr/>
        </p:nvGrpSpPr>
        <p:grpSpPr>
          <a:xfrm>
            <a:off x="4611497" y="247114"/>
            <a:ext cx="3109320" cy="1922400"/>
            <a:chOff x="4611497" y="247114"/>
            <a:chExt cx="3109320" cy="19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3D18DBC-D0DA-4446-F927-77743B206A65}"/>
                    </a:ext>
                  </a:extLst>
                </p14:cNvPr>
                <p14:cNvContentPartPr/>
                <p14:nvPr/>
              </p14:nvContentPartPr>
              <p14:xfrm>
                <a:off x="5528417" y="274834"/>
                <a:ext cx="22680" cy="639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3D18DBC-D0DA-4446-F927-77743B206A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65777" y="212194"/>
                  <a:ext cx="14832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A8FCF5A-C5FE-AC12-8171-298D1F7BBD98}"/>
                    </a:ext>
                  </a:extLst>
                </p14:cNvPr>
                <p14:cNvContentPartPr/>
                <p14:nvPr/>
              </p14:nvContentPartPr>
              <p14:xfrm>
                <a:off x="5543897" y="502714"/>
                <a:ext cx="266040" cy="72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A8FCF5A-C5FE-AC12-8171-298D1F7BBD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81257" y="439714"/>
                  <a:ext cx="391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86F718D-2999-6A5A-A2E7-FB8A62F915BA}"/>
                    </a:ext>
                  </a:extLst>
                </p14:cNvPr>
                <p14:cNvContentPartPr/>
                <p14:nvPr/>
              </p14:nvContentPartPr>
              <p14:xfrm>
                <a:off x="5736857" y="265474"/>
                <a:ext cx="59400" cy="703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86F718D-2999-6A5A-A2E7-FB8A62F915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73857" y="202834"/>
                  <a:ext cx="18504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84BC009-6B0F-5218-9BF5-AEBBC0CEF4DF}"/>
                    </a:ext>
                  </a:extLst>
                </p14:cNvPr>
                <p14:cNvContentPartPr/>
                <p14:nvPr/>
              </p14:nvContentPartPr>
              <p14:xfrm>
                <a:off x="6014417" y="592714"/>
                <a:ext cx="35640" cy="274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84BC009-6B0F-5218-9BF5-AEBBC0CEF4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1777" y="529714"/>
                  <a:ext cx="1612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2AA9DC9-796C-C263-F0FA-9CA78366030F}"/>
                    </a:ext>
                  </a:extLst>
                </p14:cNvPr>
                <p14:cNvContentPartPr/>
                <p14:nvPr/>
              </p14:nvContentPartPr>
              <p14:xfrm>
                <a:off x="5898857" y="301474"/>
                <a:ext cx="125280" cy="105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2AA9DC9-796C-C263-F0FA-9CA7836603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36217" y="238834"/>
                  <a:ext cx="250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2A8CD28-2F53-66D5-A2F7-8F29AAC23FBE}"/>
                    </a:ext>
                  </a:extLst>
                </p14:cNvPr>
                <p14:cNvContentPartPr/>
                <p14:nvPr/>
              </p14:nvContentPartPr>
              <p14:xfrm>
                <a:off x="6147977" y="394354"/>
                <a:ext cx="304920" cy="383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2A8CD28-2F53-66D5-A2F7-8F29AAC23F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85337" y="331714"/>
                  <a:ext cx="4305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C611614-8814-47FE-FBF9-43C65F037433}"/>
                    </a:ext>
                  </a:extLst>
                </p14:cNvPr>
                <p14:cNvContentPartPr/>
                <p14:nvPr/>
              </p14:nvContentPartPr>
              <p14:xfrm>
                <a:off x="6601937" y="247114"/>
                <a:ext cx="61200" cy="615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C611614-8814-47FE-FBF9-43C65F0374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39297" y="184114"/>
                  <a:ext cx="18684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CBA4DDF-82B6-4F47-1ECD-B68E49339451}"/>
                    </a:ext>
                  </a:extLst>
                </p14:cNvPr>
                <p14:cNvContentPartPr/>
                <p14:nvPr/>
              </p14:nvContentPartPr>
              <p14:xfrm>
                <a:off x="6548657" y="320194"/>
                <a:ext cx="542160" cy="494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CBA4DDF-82B6-4F47-1ECD-B68E4933945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86017" y="257194"/>
                  <a:ext cx="6678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A6139E0-619A-C12B-69F0-2EC53F1487C0}"/>
                    </a:ext>
                  </a:extLst>
                </p14:cNvPr>
                <p14:cNvContentPartPr/>
                <p14:nvPr/>
              </p14:nvContentPartPr>
              <p14:xfrm>
                <a:off x="7225457" y="383194"/>
                <a:ext cx="270720" cy="343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A6139E0-619A-C12B-69F0-2EC53F1487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62817" y="320554"/>
                  <a:ext cx="3963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B94EA5-3C0B-F5E4-AA69-251E62864E22}"/>
                    </a:ext>
                  </a:extLst>
                </p14:cNvPr>
                <p14:cNvContentPartPr/>
                <p14:nvPr/>
              </p14:nvContentPartPr>
              <p14:xfrm>
                <a:off x="7552697" y="513514"/>
                <a:ext cx="168120" cy="46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B94EA5-3C0B-F5E4-AA69-251E62864E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89697" y="450874"/>
                  <a:ext cx="293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A669589-3B02-E964-50A4-F8859417F472}"/>
                    </a:ext>
                  </a:extLst>
                </p14:cNvPr>
                <p14:cNvContentPartPr/>
                <p14:nvPr/>
              </p14:nvContentPartPr>
              <p14:xfrm>
                <a:off x="5666657" y="1073314"/>
                <a:ext cx="136800" cy="639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A669589-3B02-E964-50A4-F8859417F4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04017" y="1010314"/>
                  <a:ext cx="26244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EFA84DC-2D7F-BAB1-E7CC-FC35F2F2F272}"/>
                    </a:ext>
                  </a:extLst>
                </p14:cNvPr>
                <p14:cNvContentPartPr/>
                <p14:nvPr/>
              </p14:nvContentPartPr>
              <p14:xfrm>
                <a:off x="5482697" y="1067914"/>
                <a:ext cx="811440" cy="354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EFA84DC-2D7F-BAB1-E7CC-FC35F2F2F2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19697" y="1004914"/>
                  <a:ext cx="9370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2972E2F-4E6A-B15A-8699-031C3A7A45F6}"/>
                    </a:ext>
                  </a:extLst>
                </p14:cNvPr>
                <p14:cNvContentPartPr/>
                <p14:nvPr/>
              </p14:nvContentPartPr>
              <p14:xfrm>
                <a:off x="6235457" y="1088794"/>
                <a:ext cx="250200" cy="265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2972E2F-4E6A-B15A-8699-031C3A7A45F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72457" y="1026154"/>
                  <a:ext cx="3758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4B7AB38-32EC-E04F-12F7-17AC9B69B605}"/>
                    </a:ext>
                  </a:extLst>
                </p14:cNvPr>
                <p14:cNvContentPartPr/>
                <p14:nvPr/>
              </p14:nvContentPartPr>
              <p14:xfrm>
                <a:off x="6162737" y="1028674"/>
                <a:ext cx="619920" cy="766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4B7AB38-32EC-E04F-12F7-17AC9B69B6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00097" y="965674"/>
                  <a:ext cx="74556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F5C4CF7-A715-0A58-95AB-D9C7F1F59A00}"/>
                    </a:ext>
                  </a:extLst>
                </p14:cNvPr>
                <p14:cNvContentPartPr/>
                <p14:nvPr/>
              </p14:nvContentPartPr>
              <p14:xfrm>
                <a:off x="6777977" y="1039114"/>
                <a:ext cx="270360" cy="270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F5C4CF7-A715-0A58-95AB-D9C7F1F59A0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14977" y="976114"/>
                  <a:ext cx="3960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119D0ED-D742-9AD7-0500-ABC477FF033E}"/>
                    </a:ext>
                  </a:extLst>
                </p14:cNvPr>
                <p14:cNvContentPartPr/>
                <p14:nvPr/>
              </p14:nvContentPartPr>
              <p14:xfrm>
                <a:off x="7147337" y="1021474"/>
                <a:ext cx="125640" cy="318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119D0ED-D742-9AD7-0500-ABC477FF03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84697" y="958474"/>
                  <a:ext cx="2512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A0C3C4E-9982-84B7-7229-1012545D80FE}"/>
                    </a:ext>
                  </a:extLst>
                </p14:cNvPr>
                <p14:cNvContentPartPr/>
                <p14:nvPr/>
              </p14:nvContentPartPr>
              <p14:xfrm>
                <a:off x="7429937" y="1133434"/>
                <a:ext cx="360" cy="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A0C3C4E-9982-84B7-7229-1012545D80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66937" y="10707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A7F8545-B45C-7B2B-5EA9-85BCE5696C6A}"/>
                    </a:ext>
                  </a:extLst>
                </p14:cNvPr>
                <p14:cNvContentPartPr/>
                <p14:nvPr/>
              </p14:nvContentPartPr>
              <p14:xfrm>
                <a:off x="7272617" y="999154"/>
                <a:ext cx="299880" cy="255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A7F8545-B45C-7B2B-5EA9-85BCE5696C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09977" y="936154"/>
                  <a:ext cx="425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26036AA-59EF-2113-2672-9705F3E86E2A}"/>
                    </a:ext>
                  </a:extLst>
                </p14:cNvPr>
                <p14:cNvContentPartPr/>
                <p14:nvPr/>
              </p14:nvContentPartPr>
              <p14:xfrm>
                <a:off x="5766017" y="1921474"/>
                <a:ext cx="484200" cy="51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26036AA-59EF-2113-2672-9705F3E86E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03377" y="1858474"/>
                  <a:ext cx="609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B47C8D4-A28D-9229-A22E-0D1F41832DC2}"/>
                    </a:ext>
                  </a:extLst>
                </p14:cNvPr>
                <p14:cNvContentPartPr/>
                <p14:nvPr/>
              </p14:nvContentPartPr>
              <p14:xfrm>
                <a:off x="5709137" y="1772794"/>
                <a:ext cx="213120" cy="163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B47C8D4-A28D-9229-A22E-0D1F41832D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46137" y="1710154"/>
                  <a:ext cx="338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1F2AA93-5DE2-5CF8-5A7E-8D1A52EFDDDB}"/>
                    </a:ext>
                  </a:extLst>
                </p14:cNvPr>
                <p14:cNvContentPartPr/>
                <p14:nvPr/>
              </p14:nvContentPartPr>
              <p14:xfrm>
                <a:off x="5711297" y="1932994"/>
                <a:ext cx="291600" cy="236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1F2AA93-5DE2-5CF8-5A7E-8D1A52EFDD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48297" y="1869994"/>
                  <a:ext cx="4172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09F9B9-0F43-3413-EE3C-2A4313B691CD}"/>
                    </a:ext>
                  </a:extLst>
                </p14:cNvPr>
                <p14:cNvContentPartPr/>
                <p14:nvPr/>
              </p14:nvContentPartPr>
              <p14:xfrm>
                <a:off x="5574497" y="1920754"/>
                <a:ext cx="10440" cy="11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09F9B9-0F43-3413-EE3C-2A4313B691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11857" y="1857754"/>
                  <a:ext cx="136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325B16A-C4AA-9D84-6945-32CCBE9C95FF}"/>
                    </a:ext>
                  </a:extLst>
                </p14:cNvPr>
                <p14:cNvContentPartPr/>
                <p14:nvPr/>
              </p14:nvContentPartPr>
              <p14:xfrm>
                <a:off x="5409977" y="1909234"/>
                <a:ext cx="360" cy="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325B16A-C4AA-9D84-6945-32CCBE9C95F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46977" y="18462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D21A9F0-329F-C67F-CF4D-2ECF1FBF1451}"/>
                    </a:ext>
                  </a:extLst>
                </p14:cNvPr>
                <p14:cNvContentPartPr/>
                <p14:nvPr/>
              </p14:nvContentPartPr>
              <p14:xfrm>
                <a:off x="5125577" y="1904554"/>
                <a:ext cx="133200" cy="7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D21A9F0-329F-C67F-CF4D-2ECF1FBF14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2937" y="1841554"/>
                  <a:ext cx="258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02D2315-F3CC-FB8D-C1FE-E639EE6B6853}"/>
                    </a:ext>
                  </a:extLst>
                </p14:cNvPr>
                <p14:cNvContentPartPr/>
                <p14:nvPr/>
              </p14:nvContentPartPr>
              <p14:xfrm>
                <a:off x="5011457" y="1903834"/>
                <a:ext cx="3960" cy="3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02D2315-F3CC-FB8D-C1FE-E639EE6B68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48457" y="1841194"/>
                  <a:ext cx="129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2202F3E-5B26-0615-7C5D-57B549C73A72}"/>
                    </a:ext>
                  </a:extLst>
                </p14:cNvPr>
                <p14:cNvContentPartPr/>
                <p14:nvPr/>
              </p14:nvContentPartPr>
              <p14:xfrm>
                <a:off x="4611497" y="1908154"/>
                <a:ext cx="218880" cy="64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2202F3E-5B26-0615-7C5D-57B549C73A7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48857" y="1845154"/>
                  <a:ext cx="344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454A036-FC44-B9A0-BEF9-E6AF0FB3699B}"/>
                    </a:ext>
                  </a:extLst>
                </p14:cNvPr>
                <p14:cNvContentPartPr/>
                <p14:nvPr/>
              </p14:nvContentPartPr>
              <p14:xfrm>
                <a:off x="5145017" y="1886914"/>
                <a:ext cx="35280" cy="2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454A036-FC44-B9A0-BEF9-E6AF0FB369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82017" y="1824274"/>
                  <a:ext cx="160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0F920F5-FC28-8F11-B335-6FF9581BB782}"/>
                    </a:ext>
                  </a:extLst>
                </p14:cNvPr>
                <p14:cNvContentPartPr/>
                <p14:nvPr/>
              </p14:nvContentPartPr>
              <p14:xfrm>
                <a:off x="5364257" y="1904914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0F920F5-FC28-8F11-B335-6FF9581BB7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01257" y="1842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074" name="Picture 2" descr="Risiko | abenteuer leben">
            <a:extLst>
              <a:ext uri="{FF2B5EF4-FFF2-40B4-BE49-F238E27FC236}">
                <a16:creationId xmlns:a16="http://schemas.microsoft.com/office/drawing/2014/main" id="{E9E37AF1-CC88-9CB2-050A-BF79FAA5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59" y="0"/>
            <a:ext cx="16017391" cy="68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F3911000-5E8A-1AE7-CCC5-06192A077522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15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125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37C9B-7493-881C-8F80-445A7F3FA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1710E653-0A0E-4B73-83DF-37A5DBEF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AD30376F-542E-7DD9-8FE3-C69B23119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71DA5CC-E17C-711C-C689-D2B8FD8F5766}"/>
              </a:ext>
            </a:extLst>
          </p:cNvPr>
          <p:cNvGrpSpPr/>
          <p:nvPr/>
        </p:nvGrpSpPr>
        <p:grpSpPr>
          <a:xfrm>
            <a:off x="4611497" y="247114"/>
            <a:ext cx="3109320" cy="1922400"/>
            <a:chOff x="4611497" y="247114"/>
            <a:chExt cx="3109320" cy="19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0FD73E8-814F-B6A4-2CFC-2EC64C90A745}"/>
                    </a:ext>
                  </a:extLst>
                </p14:cNvPr>
                <p14:cNvContentPartPr/>
                <p14:nvPr/>
              </p14:nvContentPartPr>
              <p14:xfrm>
                <a:off x="5528417" y="274834"/>
                <a:ext cx="22680" cy="639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0FD73E8-814F-B6A4-2CFC-2EC64C90A7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65417" y="211834"/>
                  <a:ext cx="14832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A728934-6DAA-5879-EE82-10C2087248B8}"/>
                    </a:ext>
                  </a:extLst>
                </p14:cNvPr>
                <p14:cNvContentPartPr/>
                <p14:nvPr/>
              </p14:nvContentPartPr>
              <p14:xfrm>
                <a:off x="5543897" y="502714"/>
                <a:ext cx="266040" cy="72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A728934-6DAA-5879-EE82-10C2087248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80812" y="439714"/>
                  <a:ext cx="39185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AD44CB0-DE53-458D-62F3-46B42AF136FC}"/>
                    </a:ext>
                  </a:extLst>
                </p14:cNvPr>
                <p14:cNvContentPartPr/>
                <p14:nvPr/>
              </p14:nvContentPartPr>
              <p14:xfrm>
                <a:off x="5736857" y="265474"/>
                <a:ext cx="59400" cy="703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AD44CB0-DE53-458D-62F3-46B42AF136F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73857" y="202474"/>
                  <a:ext cx="18504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CA5B616-B1E1-7995-5D99-7AE3AF928299}"/>
                    </a:ext>
                  </a:extLst>
                </p14:cNvPr>
                <p14:cNvContentPartPr/>
                <p14:nvPr/>
              </p14:nvContentPartPr>
              <p14:xfrm>
                <a:off x="6014417" y="592714"/>
                <a:ext cx="35640" cy="274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CA5B616-B1E1-7995-5D99-7AE3AF9282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1417" y="529714"/>
                  <a:ext cx="1612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2B1D6BD-36FF-09CD-9DED-9D3EE302E017}"/>
                    </a:ext>
                  </a:extLst>
                </p14:cNvPr>
                <p14:cNvContentPartPr/>
                <p14:nvPr/>
              </p14:nvContentPartPr>
              <p14:xfrm>
                <a:off x="5898857" y="301474"/>
                <a:ext cx="125280" cy="105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2B1D6BD-36FF-09CD-9DED-9D3EE302E01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35857" y="238474"/>
                  <a:ext cx="250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0E3FF77-27E5-39FF-613B-43DE3ACC90BD}"/>
                    </a:ext>
                  </a:extLst>
                </p14:cNvPr>
                <p14:cNvContentPartPr/>
                <p14:nvPr/>
              </p14:nvContentPartPr>
              <p14:xfrm>
                <a:off x="6147977" y="394354"/>
                <a:ext cx="304920" cy="383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0E3FF77-27E5-39FF-613B-43DE3ACC90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84977" y="331354"/>
                  <a:ext cx="4305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6CCBF21-F21E-429A-3137-02D6098FEE2E}"/>
                    </a:ext>
                  </a:extLst>
                </p14:cNvPr>
                <p14:cNvContentPartPr/>
                <p14:nvPr/>
              </p14:nvContentPartPr>
              <p14:xfrm>
                <a:off x="6601937" y="247114"/>
                <a:ext cx="61200" cy="615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6CCBF21-F21E-429A-3137-02D6098FEE2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38937" y="184114"/>
                  <a:ext cx="18684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46364AC-7B35-EA60-F750-712A42C56B5A}"/>
                    </a:ext>
                  </a:extLst>
                </p14:cNvPr>
                <p14:cNvContentPartPr/>
                <p14:nvPr/>
              </p14:nvContentPartPr>
              <p14:xfrm>
                <a:off x="6548657" y="320194"/>
                <a:ext cx="542160" cy="494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46364AC-7B35-EA60-F750-712A42C56B5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85657" y="257194"/>
                  <a:ext cx="6678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2F8EBE-0C16-EC6D-D466-10C88716A0F6}"/>
                    </a:ext>
                  </a:extLst>
                </p14:cNvPr>
                <p14:cNvContentPartPr/>
                <p14:nvPr/>
              </p14:nvContentPartPr>
              <p14:xfrm>
                <a:off x="7225457" y="383194"/>
                <a:ext cx="270720" cy="343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2F8EBE-0C16-EC6D-D466-10C88716A0F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62457" y="320194"/>
                  <a:ext cx="3963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57D7B05-DE18-CB8D-0EC2-3AB6648E7814}"/>
                    </a:ext>
                  </a:extLst>
                </p14:cNvPr>
                <p14:cNvContentPartPr/>
                <p14:nvPr/>
              </p14:nvContentPartPr>
              <p14:xfrm>
                <a:off x="7552697" y="513514"/>
                <a:ext cx="168120" cy="46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57D7B05-DE18-CB8D-0EC2-3AB6648E78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89697" y="450514"/>
                  <a:ext cx="293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57B64BE-52AF-D337-4981-4DEE3F168459}"/>
                    </a:ext>
                  </a:extLst>
                </p14:cNvPr>
                <p14:cNvContentPartPr/>
                <p14:nvPr/>
              </p14:nvContentPartPr>
              <p14:xfrm>
                <a:off x="5666657" y="1073314"/>
                <a:ext cx="136800" cy="639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57B64BE-52AF-D337-4981-4DEE3F1684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03657" y="1010314"/>
                  <a:ext cx="26244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2C7C594-CD9A-DB09-8E28-CD9FD867E2F2}"/>
                    </a:ext>
                  </a:extLst>
                </p14:cNvPr>
                <p14:cNvContentPartPr/>
                <p14:nvPr/>
              </p14:nvContentPartPr>
              <p14:xfrm>
                <a:off x="5482697" y="1067914"/>
                <a:ext cx="811440" cy="354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2C7C594-CD9A-DB09-8E28-CD9FD867E2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19697" y="1004914"/>
                  <a:ext cx="9370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22324B6-8259-9849-63F1-8A739A0F78F0}"/>
                    </a:ext>
                  </a:extLst>
                </p14:cNvPr>
                <p14:cNvContentPartPr/>
                <p14:nvPr/>
              </p14:nvContentPartPr>
              <p14:xfrm>
                <a:off x="6235457" y="1088794"/>
                <a:ext cx="250200" cy="265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22324B6-8259-9849-63F1-8A739A0F78F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72457" y="1025709"/>
                  <a:ext cx="375840" cy="391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42BDF2C-7E52-D20C-FE06-2F9976E403DB}"/>
                    </a:ext>
                  </a:extLst>
                </p14:cNvPr>
                <p14:cNvContentPartPr/>
                <p14:nvPr/>
              </p14:nvContentPartPr>
              <p14:xfrm>
                <a:off x="6162737" y="1028674"/>
                <a:ext cx="619920" cy="766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42BDF2C-7E52-D20C-FE06-2F9976E403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99737" y="965674"/>
                  <a:ext cx="74556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6FC6F86-DD8E-5A8B-B41F-7BD6424D064A}"/>
                    </a:ext>
                  </a:extLst>
                </p14:cNvPr>
                <p14:cNvContentPartPr/>
                <p14:nvPr/>
              </p14:nvContentPartPr>
              <p14:xfrm>
                <a:off x="6777977" y="1039114"/>
                <a:ext cx="270360" cy="270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6FC6F86-DD8E-5A8B-B41F-7BD6424D06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14977" y="976114"/>
                  <a:ext cx="3960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58078F4-B920-4288-7D4C-774D1EB2C095}"/>
                    </a:ext>
                  </a:extLst>
                </p14:cNvPr>
                <p14:cNvContentPartPr/>
                <p14:nvPr/>
              </p14:nvContentPartPr>
              <p14:xfrm>
                <a:off x="7147337" y="1021474"/>
                <a:ext cx="125640" cy="318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58078F4-B920-4288-7D4C-774D1EB2C0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84337" y="958474"/>
                  <a:ext cx="2512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A4225E9-BD72-0846-96A4-AE9184FF1737}"/>
                    </a:ext>
                  </a:extLst>
                </p14:cNvPr>
                <p14:cNvContentPartPr/>
                <p14:nvPr/>
              </p14:nvContentPartPr>
              <p14:xfrm>
                <a:off x="7429937" y="1133434"/>
                <a:ext cx="360" cy="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A4225E9-BD72-0846-96A4-AE9184FF173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66937" y="10704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D3EB442-C5B3-6C75-B3B1-FC7DB30737F7}"/>
                    </a:ext>
                  </a:extLst>
                </p14:cNvPr>
                <p14:cNvContentPartPr/>
                <p14:nvPr/>
              </p14:nvContentPartPr>
              <p14:xfrm>
                <a:off x="7272617" y="999154"/>
                <a:ext cx="299880" cy="255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D3EB442-C5B3-6C75-B3B1-FC7DB30737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09617" y="936154"/>
                  <a:ext cx="425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7236239-22FC-76DA-E4B0-3E05AA324240}"/>
                    </a:ext>
                  </a:extLst>
                </p14:cNvPr>
                <p14:cNvContentPartPr/>
                <p14:nvPr/>
              </p14:nvContentPartPr>
              <p14:xfrm>
                <a:off x="5766017" y="1921474"/>
                <a:ext cx="484200" cy="51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7236239-22FC-76DA-E4B0-3E05AA3242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02970" y="1858474"/>
                  <a:ext cx="609933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E462A55-2A7F-A1AB-594A-C940E5AAD2B9}"/>
                    </a:ext>
                  </a:extLst>
                </p14:cNvPr>
                <p14:cNvContentPartPr/>
                <p14:nvPr/>
              </p14:nvContentPartPr>
              <p14:xfrm>
                <a:off x="5709137" y="1772794"/>
                <a:ext cx="213120" cy="163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E462A55-2A7F-A1AB-594A-C940E5AAD2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46243" y="1709794"/>
                  <a:ext cx="338548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6C917BA-9F9A-83A9-F4B6-1AA9615B2D31}"/>
                    </a:ext>
                  </a:extLst>
                </p14:cNvPr>
                <p14:cNvContentPartPr/>
                <p14:nvPr/>
              </p14:nvContentPartPr>
              <p14:xfrm>
                <a:off x="5711297" y="1932994"/>
                <a:ext cx="291600" cy="236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6C917BA-9F9A-83A9-F4B6-1AA9615B2D3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48297" y="1869994"/>
                  <a:ext cx="4172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B767A7B-6467-0D29-FDBD-142B81C5E2FC}"/>
                    </a:ext>
                  </a:extLst>
                </p14:cNvPr>
                <p14:cNvContentPartPr/>
                <p14:nvPr/>
              </p14:nvContentPartPr>
              <p14:xfrm>
                <a:off x="5574497" y="1920754"/>
                <a:ext cx="10440" cy="11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B767A7B-6467-0D29-FDBD-142B81C5E2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11497" y="1857754"/>
                  <a:ext cx="136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39392B8-4BE5-532D-FA9D-A2C3B378B08C}"/>
                    </a:ext>
                  </a:extLst>
                </p14:cNvPr>
                <p14:cNvContentPartPr/>
                <p14:nvPr/>
              </p14:nvContentPartPr>
              <p14:xfrm>
                <a:off x="5409977" y="1909234"/>
                <a:ext cx="360" cy="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39392B8-4BE5-532D-FA9D-A2C3B378B08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46977" y="18462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A68C0AE-C716-D342-5EC9-3021797627D2}"/>
                    </a:ext>
                  </a:extLst>
                </p14:cNvPr>
                <p14:cNvContentPartPr/>
                <p14:nvPr/>
              </p14:nvContentPartPr>
              <p14:xfrm>
                <a:off x="5125577" y="1904554"/>
                <a:ext cx="133200" cy="7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A68C0AE-C716-D342-5EC9-3021797627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2577" y="1844554"/>
                  <a:ext cx="258840" cy="1268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8CF6EFE-C350-40A8-7B25-EDA6E296EFD7}"/>
                    </a:ext>
                  </a:extLst>
                </p14:cNvPr>
                <p14:cNvContentPartPr/>
                <p14:nvPr/>
              </p14:nvContentPartPr>
              <p14:xfrm>
                <a:off x="5011457" y="1903834"/>
                <a:ext cx="3960" cy="3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8CF6EFE-C350-40A8-7B25-EDA6E296EF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48457" y="1834534"/>
                  <a:ext cx="129600" cy="142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C52A7F-4CB5-DE24-E852-FE5D0DD4FCAD}"/>
                    </a:ext>
                  </a:extLst>
                </p14:cNvPr>
                <p14:cNvContentPartPr/>
                <p14:nvPr/>
              </p14:nvContentPartPr>
              <p14:xfrm>
                <a:off x="4611497" y="1908154"/>
                <a:ext cx="218880" cy="64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C52A7F-4CB5-DE24-E852-FE5D0DD4FC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48393" y="1845154"/>
                  <a:ext cx="344727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66CC26B-D30C-2361-1E01-59E2659DC025}"/>
                    </a:ext>
                  </a:extLst>
                </p14:cNvPr>
                <p14:cNvContentPartPr/>
                <p14:nvPr/>
              </p14:nvContentPartPr>
              <p14:xfrm>
                <a:off x="5145017" y="1886914"/>
                <a:ext cx="35280" cy="2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66CC26B-D30C-2361-1E01-59E2659DC0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82017" y="1823914"/>
                  <a:ext cx="160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70BBC2A-8FAA-83A8-B6F2-33EFDAD42847}"/>
                    </a:ext>
                  </a:extLst>
                </p14:cNvPr>
                <p14:cNvContentPartPr/>
                <p14:nvPr/>
              </p14:nvContentPartPr>
              <p14:xfrm>
                <a:off x="5364257" y="1904914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70BBC2A-8FAA-83A8-B6F2-33EFDAD428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01257" y="1841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6316E31C-D6B7-7128-C7A0-F7B5B0BD0C72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16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540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F4B5-F3CE-E9EA-ACDF-25E65F878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F23B7DFB-B0EE-3A70-3C15-9BC5F4AB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7B67E8F3-9490-979E-5A7A-26302FCC8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9C76197-64CA-E46F-8248-12B786091820}"/>
              </a:ext>
            </a:extLst>
          </p:cNvPr>
          <p:cNvGrpSpPr/>
          <p:nvPr/>
        </p:nvGrpSpPr>
        <p:grpSpPr>
          <a:xfrm>
            <a:off x="10266017" y="2979154"/>
            <a:ext cx="1260360" cy="761760"/>
            <a:chOff x="10266017" y="2979154"/>
            <a:chExt cx="126036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C16DF1B-C48C-CEA9-C52E-648A3B59F8FA}"/>
                    </a:ext>
                  </a:extLst>
                </p14:cNvPr>
                <p14:cNvContentPartPr/>
                <p14:nvPr/>
              </p14:nvContentPartPr>
              <p14:xfrm>
                <a:off x="10266017" y="3283354"/>
                <a:ext cx="460440" cy="4575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C16DF1B-C48C-CEA9-C52E-648A3B59F8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03017" y="3220714"/>
                  <a:ext cx="5860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C6243E3-81D1-4367-5A6E-7DF935B9B561}"/>
                    </a:ext>
                  </a:extLst>
                </p14:cNvPr>
                <p14:cNvContentPartPr/>
                <p14:nvPr/>
              </p14:nvContentPartPr>
              <p14:xfrm>
                <a:off x="10803497" y="3344194"/>
                <a:ext cx="236160" cy="277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C6243E3-81D1-4367-5A6E-7DF935B9B5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40497" y="3281554"/>
                  <a:ext cx="361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25753DF-23A9-69FE-1CCC-8E7CDD88F093}"/>
                    </a:ext>
                  </a:extLst>
                </p14:cNvPr>
                <p14:cNvContentPartPr/>
                <p14:nvPr/>
              </p14:nvContentPartPr>
              <p14:xfrm>
                <a:off x="11088257" y="3221074"/>
                <a:ext cx="219960" cy="505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25753DF-23A9-69FE-1CCC-8E7CDD88F0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25257" y="3158434"/>
                  <a:ext cx="34560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BD23CBC-3F73-9CB3-AE98-BC4870ECAB5D}"/>
                    </a:ext>
                  </a:extLst>
                </p14:cNvPr>
                <p14:cNvContentPartPr/>
                <p14:nvPr/>
              </p14:nvContentPartPr>
              <p14:xfrm>
                <a:off x="11317217" y="2979154"/>
                <a:ext cx="209160" cy="303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D23CBC-3F73-9CB3-AE98-BC4870ECAB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54217" y="2916514"/>
                  <a:ext cx="3348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4AA0CC0-2C0C-6C34-ADBE-C478A4B8AAFA}"/>
                    </a:ext>
                  </a:extLst>
                </p14:cNvPr>
                <p14:cNvContentPartPr/>
                <p14:nvPr/>
              </p14:nvContentPartPr>
              <p14:xfrm>
                <a:off x="11472017" y="3487114"/>
                <a:ext cx="3960" cy="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4AA0CC0-2C0C-6C34-ADBE-C478A4B8AA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409017" y="3424114"/>
                  <a:ext cx="1296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DA1D5C6-9823-D3E6-9816-94F8463EDBD0}"/>
              </a:ext>
            </a:extLst>
          </p:cNvPr>
          <p:cNvGrpSpPr/>
          <p:nvPr/>
        </p:nvGrpSpPr>
        <p:grpSpPr>
          <a:xfrm>
            <a:off x="9583097" y="933274"/>
            <a:ext cx="2314800" cy="1965600"/>
            <a:chOff x="9583097" y="933274"/>
            <a:chExt cx="2314800" cy="19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E8D1E8A-C5DF-665E-D222-59008615D1FE}"/>
                    </a:ext>
                  </a:extLst>
                </p14:cNvPr>
                <p14:cNvContentPartPr/>
                <p14:nvPr/>
              </p14:nvContentPartPr>
              <p14:xfrm>
                <a:off x="9583097" y="933274"/>
                <a:ext cx="590760" cy="439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E8D1E8A-C5DF-665E-D222-59008615D1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20457" y="870274"/>
                  <a:ext cx="7164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CD4AF6C-C57B-045D-BBEF-459E745E1B7F}"/>
                    </a:ext>
                  </a:extLst>
                </p14:cNvPr>
                <p14:cNvContentPartPr/>
                <p14:nvPr/>
              </p14:nvContentPartPr>
              <p14:xfrm>
                <a:off x="10153697" y="1210834"/>
                <a:ext cx="307080" cy="263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CD4AF6C-C57B-045D-BBEF-459E745E1B7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90697" y="1147834"/>
                  <a:ext cx="432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7F1015A-81FF-04C4-226D-89CE9A21FC79}"/>
                    </a:ext>
                  </a:extLst>
                </p14:cNvPr>
                <p14:cNvContentPartPr/>
                <p14:nvPr/>
              </p14:nvContentPartPr>
              <p14:xfrm>
                <a:off x="10506857" y="1209034"/>
                <a:ext cx="308520" cy="264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7F1015A-81FF-04C4-226D-89CE9A21FC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43857" y="1146034"/>
                  <a:ext cx="434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C8AD52F-A83E-C1AA-863F-360082A4F794}"/>
                    </a:ext>
                  </a:extLst>
                </p14:cNvPr>
                <p14:cNvContentPartPr/>
                <p14:nvPr/>
              </p14:nvContentPartPr>
              <p14:xfrm>
                <a:off x="10474817" y="1666594"/>
                <a:ext cx="57600" cy="45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C8AD52F-A83E-C1AA-863F-360082A4F79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12177" y="1603594"/>
                  <a:ext cx="183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21D4D52-B473-AB89-528A-7AC703EB8140}"/>
                    </a:ext>
                  </a:extLst>
                </p14:cNvPr>
                <p14:cNvContentPartPr/>
                <p14:nvPr/>
              </p14:nvContentPartPr>
              <p14:xfrm>
                <a:off x="10880537" y="1758754"/>
                <a:ext cx="671040" cy="1041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21D4D52-B473-AB89-528A-7AC703EB814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17897" y="1695754"/>
                  <a:ext cx="796680" cy="11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E767AC3-8A8E-004B-4015-7D436642566D}"/>
                    </a:ext>
                  </a:extLst>
                </p14:cNvPr>
                <p14:cNvContentPartPr/>
                <p14:nvPr/>
              </p14:nvContentPartPr>
              <p14:xfrm>
                <a:off x="10868657" y="1582714"/>
                <a:ext cx="343800" cy="15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E767AC3-8A8E-004B-4015-7D43664256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05657" y="1520074"/>
                  <a:ext cx="469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F2DCB2B-FC45-C8FE-267A-E2B20E3BAA29}"/>
                    </a:ext>
                  </a:extLst>
                </p14:cNvPr>
                <p14:cNvContentPartPr/>
                <p14:nvPr/>
              </p14:nvContentPartPr>
              <p14:xfrm>
                <a:off x="10797377" y="1748314"/>
                <a:ext cx="78120" cy="301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F2DCB2B-FC45-C8FE-267A-E2B20E3BAA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34377" y="1685674"/>
                  <a:ext cx="2037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DFD70E-3119-BE4A-596F-2D1334F5B926}"/>
                    </a:ext>
                  </a:extLst>
                </p14:cNvPr>
                <p14:cNvContentPartPr/>
                <p14:nvPr/>
              </p14:nvContentPartPr>
              <p14:xfrm>
                <a:off x="11315417" y="2564434"/>
                <a:ext cx="582480" cy="334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DFD70E-3119-BE4A-596F-2D1334F5B92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52777" y="2501434"/>
                  <a:ext cx="708120" cy="460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100" name="Picture 4" descr="Bundesamt warnt vor Fliegenpilz-Gummibärchen von Berliner Firma | rbb24">
            <a:extLst>
              <a:ext uri="{FF2B5EF4-FFF2-40B4-BE49-F238E27FC236}">
                <a16:creationId xmlns:a16="http://schemas.microsoft.com/office/drawing/2014/main" id="{25191706-A4EF-066D-4704-1E2E2E52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7" y="-1974"/>
            <a:ext cx="12502453" cy="70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63D81C7E-D1CE-BEB1-04D3-31B5064D28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17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332C933-3545-B68F-4E5F-352E8CEF146E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17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035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8CCFF-0202-EC22-B788-36560236D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7E570CAB-53BA-687F-731A-29924B198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60C65F3F-99B5-7FAE-9F47-1E0B9B6C0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FBE0619-1073-759B-162D-81243A70F22B}"/>
              </a:ext>
            </a:extLst>
          </p:cNvPr>
          <p:cNvGrpSpPr/>
          <p:nvPr/>
        </p:nvGrpSpPr>
        <p:grpSpPr>
          <a:xfrm>
            <a:off x="10266017" y="2979154"/>
            <a:ext cx="1260360" cy="761760"/>
            <a:chOff x="10266017" y="2979154"/>
            <a:chExt cx="126036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57B4CF-72E3-0878-A4C1-424C89F2EE7F}"/>
                    </a:ext>
                  </a:extLst>
                </p14:cNvPr>
                <p14:cNvContentPartPr/>
                <p14:nvPr/>
              </p14:nvContentPartPr>
              <p14:xfrm>
                <a:off x="10266017" y="3283354"/>
                <a:ext cx="460440" cy="4575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57B4CF-72E3-0878-A4C1-424C89F2EE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03017" y="3220354"/>
                  <a:ext cx="5860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9E0E318-8A67-36B9-AA90-25B5B3A8740C}"/>
                    </a:ext>
                  </a:extLst>
                </p14:cNvPr>
                <p14:cNvContentPartPr/>
                <p14:nvPr/>
              </p14:nvContentPartPr>
              <p14:xfrm>
                <a:off x="10803497" y="3344194"/>
                <a:ext cx="236160" cy="277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9E0E318-8A67-36B9-AA90-25B5B3A874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40497" y="3281194"/>
                  <a:ext cx="361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F7A8828-8257-9C2F-FE95-FCA9E89903CB}"/>
                    </a:ext>
                  </a:extLst>
                </p14:cNvPr>
                <p14:cNvContentPartPr/>
                <p14:nvPr/>
              </p14:nvContentPartPr>
              <p14:xfrm>
                <a:off x="11088257" y="3221074"/>
                <a:ext cx="219960" cy="505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F7A8828-8257-9C2F-FE95-FCA9E89903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25257" y="3158074"/>
                  <a:ext cx="34560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AA60858-9C4F-F096-3A10-2FE0759D508C}"/>
                    </a:ext>
                  </a:extLst>
                </p14:cNvPr>
                <p14:cNvContentPartPr/>
                <p14:nvPr/>
              </p14:nvContentPartPr>
              <p14:xfrm>
                <a:off x="11317217" y="2979154"/>
                <a:ext cx="209160" cy="303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AA60858-9C4F-F096-3A10-2FE0759D50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54325" y="2916154"/>
                  <a:ext cx="334584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18BDBBC-360C-33FE-97D7-C3A37862AF21}"/>
                    </a:ext>
                  </a:extLst>
                </p14:cNvPr>
                <p14:cNvContentPartPr/>
                <p14:nvPr/>
              </p14:nvContentPartPr>
              <p14:xfrm>
                <a:off x="11472017" y="3487114"/>
                <a:ext cx="3960" cy="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18BDBBC-360C-33FE-97D7-C3A37862AF2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409017" y="3424114"/>
                  <a:ext cx="1296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D3AF7ED-D82B-D373-DA42-C989FCE7BE00}"/>
              </a:ext>
            </a:extLst>
          </p:cNvPr>
          <p:cNvGrpSpPr/>
          <p:nvPr/>
        </p:nvGrpSpPr>
        <p:grpSpPr>
          <a:xfrm>
            <a:off x="9583097" y="933274"/>
            <a:ext cx="2314800" cy="1965600"/>
            <a:chOff x="9583097" y="933274"/>
            <a:chExt cx="2314800" cy="19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513849B-D0E7-8B3A-678D-A053F1144ECB}"/>
                    </a:ext>
                  </a:extLst>
                </p14:cNvPr>
                <p14:cNvContentPartPr/>
                <p14:nvPr/>
              </p14:nvContentPartPr>
              <p14:xfrm>
                <a:off x="9583097" y="933274"/>
                <a:ext cx="590760" cy="439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513849B-D0E7-8B3A-678D-A053F1144E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20097" y="870326"/>
                  <a:ext cx="716400" cy="565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89D9A12-A9CA-79F1-9C05-8D4472303FEB}"/>
                    </a:ext>
                  </a:extLst>
                </p14:cNvPr>
                <p14:cNvContentPartPr/>
                <p14:nvPr/>
              </p14:nvContentPartPr>
              <p14:xfrm>
                <a:off x="10153697" y="1210834"/>
                <a:ext cx="307080" cy="263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89D9A12-A9CA-79F1-9C05-8D4472303FE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90697" y="1147834"/>
                  <a:ext cx="432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FCE4926-6385-0E9B-B7B2-00A14D4B0E53}"/>
                    </a:ext>
                  </a:extLst>
                </p14:cNvPr>
                <p14:cNvContentPartPr/>
                <p14:nvPr/>
              </p14:nvContentPartPr>
              <p14:xfrm>
                <a:off x="10506857" y="1209034"/>
                <a:ext cx="308520" cy="264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FCE4926-6385-0E9B-B7B2-00A14D4B0E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43857" y="1146034"/>
                  <a:ext cx="434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9BBFBE-A1E5-083B-C4B8-57684D74BB80}"/>
                    </a:ext>
                  </a:extLst>
                </p14:cNvPr>
                <p14:cNvContentPartPr/>
                <p14:nvPr/>
              </p14:nvContentPartPr>
              <p14:xfrm>
                <a:off x="10474817" y="1666594"/>
                <a:ext cx="57600" cy="45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9BBFBE-A1E5-083B-C4B8-57684D74BB8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11817" y="1604086"/>
                  <a:ext cx="183240" cy="170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8B61382-6E21-5D36-1911-FDF024AD6DD7}"/>
                    </a:ext>
                  </a:extLst>
                </p14:cNvPr>
                <p14:cNvContentPartPr/>
                <p14:nvPr/>
              </p14:nvContentPartPr>
              <p14:xfrm>
                <a:off x="10880537" y="1758754"/>
                <a:ext cx="671040" cy="1041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8B61382-6E21-5D36-1911-FDF024AD6DD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17537" y="1695754"/>
                  <a:ext cx="796680" cy="11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B04836E-8BBC-5D4D-9E6C-3587D50FCEDD}"/>
                    </a:ext>
                  </a:extLst>
                </p14:cNvPr>
                <p14:cNvContentPartPr/>
                <p14:nvPr/>
              </p14:nvContentPartPr>
              <p14:xfrm>
                <a:off x="10868657" y="1582714"/>
                <a:ext cx="343800" cy="15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B04836E-8BBC-5D4D-9E6C-3587D50FCE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05657" y="1519714"/>
                  <a:ext cx="469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0D3E696-15E2-6F28-3986-5D2B027C8BBD}"/>
                    </a:ext>
                  </a:extLst>
                </p14:cNvPr>
                <p14:cNvContentPartPr/>
                <p14:nvPr/>
              </p14:nvContentPartPr>
              <p14:xfrm>
                <a:off x="10797377" y="1748314"/>
                <a:ext cx="78120" cy="301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0D3E696-15E2-6F28-3986-5D2B027C8B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34377" y="1685314"/>
                  <a:ext cx="2037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251F3D-9B93-5C3F-AE48-4DED6C5026F8}"/>
                    </a:ext>
                  </a:extLst>
                </p14:cNvPr>
                <p14:cNvContentPartPr/>
                <p14:nvPr/>
              </p14:nvContentPartPr>
              <p14:xfrm>
                <a:off x="11315417" y="2564434"/>
                <a:ext cx="582480" cy="334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251F3D-9B93-5C3F-AE48-4DED6C5026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52417" y="2501434"/>
                  <a:ext cx="708120" cy="460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ADAB6D82-7F7A-5F10-52FD-D2546726DE0E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18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611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9FE62-5490-8D1A-5179-008137A0F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F6125470-B551-E764-B191-193E9E285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411ED281-C0A1-ACFE-5749-6B3B8BE22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714B4A7-E95E-DAA1-6BEA-61F40776BA21}"/>
                  </a:ext>
                </a:extLst>
              </p14:cNvPr>
              <p14:cNvContentPartPr/>
              <p14:nvPr/>
            </p14:nvContentPartPr>
            <p14:xfrm>
              <a:off x="3199217" y="2363914"/>
              <a:ext cx="349920" cy="3006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714B4A7-E95E-DAA1-6BEA-61F40776BA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6577" y="2300914"/>
                <a:ext cx="475560" cy="426240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 descr="626 Schamane Stock Videos, Footage, &amp; 4K Video Clips - Getty Images |  Voodoo, Esoterik, Akupunktur">
            <a:extLst>
              <a:ext uri="{FF2B5EF4-FFF2-40B4-BE49-F238E27FC236}">
                <a16:creationId xmlns:a16="http://schemas.microsoft.com/office/drawing/2014/main" id="{269FF91C-E1EB-68F9-3B94-037F07A2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09714" cy="69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6D8D711-F579-67B0-8BEA-5F3324AFCEAB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19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381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otted Sea Hare - Aplysia punctata - by Albert Kang - JungleDragon">
            <a:extLst>
              <a:ext uri="{FF2B5EF4-FFF2-40B4-BE49-F238E27FC236}">
                <a16:creationId xmlns:a16="http://schemas.microsoft.com/office/drawing/2014/main" id="{74E390D7-6D22-F16D-A8B1-04E92066D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542758"/>
            <a:ext cx="12192000" cy="74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C55EA3-2F44-2704-5279-DCE9011482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2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FEC777E-FA30-1612-60B1-FC0CE601A7AD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5329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57BCD-012A-8890-F074-EEAE05E80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B1B61C16-AF69-3C65-291D-699DEB238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3CEA8CD5-8CEB-8CE0-859E-D98BB48A7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F1A6693-A1C0-67CC-42F6-439BAFF15613}"/>
                  </a:ext>
                </a:extLst>
              </p14:cNvPr>
              <p14:cNvContentPartPr/>
              <p14:nvPr/>
            </p14:nvContentPartPr>
            <p14:xfrm>
              <a:off x="3199217" y="2363914"/>
              <a:ext cx="349920" cy="3006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F1A6693-A1C0-67CC-42F6-439BAFF156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6217" y="2300989"/>
                <a:ext cx="475560" cy="426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1ABB56C-6225-0394-2C8E-E4436EBFCAAF}"/>
                  </a:ext>
                </a:extLst>
              </p14:cNvPr>
              <p14:cNvContentPartPr/>
              <p14:nvPr/>
            </p14:nvContentPartPr>
            <p14:xfrm>
              <a:off x="136697" y="6350194"/>
              <a:ext cx="305280" cy="279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1ABB56C-6225-0394-2C8E-E4436EBFCA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97" y="6287554"/>
                <a:ext cx="430920" cy="40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421D8EA-F407-5225-3326-6B55BB32253B}"/>
              </a:ext>
            </a:extLst>
          </p:cNvPr>
          <p:cNvGrpSpPr/>
          <p:nvPr/>
        </p:nvGrpSpPr>
        <p:grpSpPr>
          <a:xfrm>
            <a:off x="723137" y="6083074"/>
            <a:ext cx="1755360" cy="876240"/>
            <a:chOff x="723137" y="6083074"/>
            <a:chExt cx="1755360" cy="87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D9642E5-D377-E8CD-BF9A-544018D423E1}"/>
                    </a:ext>
                  </a:extLst>
                </p14:cNvPr>
                <p14:cNvContentPartPr/>
                <p14:nvPr/>
              </p14:nvContentPartPr>
              <p14:xfrm>
                <a:off x="723137" y="6229954"/>
                <a:ext cx="238680" cy="421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D9642E5-D377-E8CD-BF9A-544018D423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0137" y="6167314"/>
                  <a:ext cx="3643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50480DA-C3E6-CF9D-1A14-61999F5B14E5}"/>
                    </a:ext>
                  </a:extLst>
                </p14:cNvPr>
                <p14:cNvContentPartPr/>
                <p14:nvPr/>
              </p14:nvContentPartPr>
              <p14:xfrm>
                <a:off x="1047137" y="6170914"/>
                <a:ext cx="385920" cy="469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50480DA-C3E6-CF9D-1A14-61999F5B14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4137" y="6108274"/>
                  <a:ext cx="51156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663471B-9B9C-76F7-D0C2-A67AF718D5A7}"/>
                    </a:ext>
                  </a:extLst>
                </p14:cNvPr>
                <p14:cNvContentPartPr/>
                <p14:nvPr/>
              </p14:nvContentPartPr>
              <p14:xfrm>
                <a:off x="1526297" y="6332194"/>
                <a:ext cx="405360" cy="325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663471B-9B9C-76F7-D0C2-A67AF718D5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63297" y="6269554"/>
                  <a:ext cx="5310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1EC8417-9F35-415A-03BD-B0BE0B9EC77C}"/>
                    </a:ext>
                  </a:extLst>
                </p14:cNvPr>
                <p14:cNvContentPartPr/>
                <p14:nvPr/>
              </p14:nvContentPartPr>
              <p14:xfrm>
                <a:off x="2040017" y="6083074"/>
                <a:ext cx="145800" cy="876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1EC8417-9F35-415A-03BD-B0BE0B9EC77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77017" y="6020074"/>
                  <a:ext cx="271440" cy="10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EA75635-41F4-C473-6C7D-4370789AAD45}"/>
                    </a:ext>
                  </a:extLst>
                </p14:cNvPr>
                <p14:cNvContentPartPr/>
                <p14:nvPr/>
              </p14:nvContentPartPr>
              <p14:xfrm>
                <a:off x="1961897" y="6481260"/>
                <a:ext cx="516600" cy="94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EA75635-41F4-C473-6C7D-4370789AAD4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98897" y="6418620"/>
                  <a:ext cx="642240" cy="220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CAE31A34-DDA7-D005-D99E-3C14FD74EEDD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20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445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5A591-42FE-6FB3-D9EC-816510E4A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D6EBB26D-1BA7-1B16-4520-0F9D3B6F5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56910FCC-1205-4F0D-A1C4-A819A47F3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1B5AD6E-9D5A-EAC9-65B5-6571CE6C8241}"/>
                  </a:ext>
                </a:extLst>
              </p14:cNvPr>
              <p14:cNvContentPartPr/>
              <p14:nvPr/>
            </p14:nvContentPartPr>
            <p14:xfrm>
              <a:off x="3628337" y="2233954"/>
              <a:ext cx="347400" cy="3182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1B5AD6E-9D5A-EAC9-65B5-6571CE6C82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5337" y="2170883"/>
                <a:ext cx="473040" cy="444022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 descr="Sternenpark | Nationalpark Eifel">
            <a:extLst>
              <a:ext uri="{FF2B5EF4-FFF2-40B4-BE49-F238E27FC236}">
                <a16:creationId xmlns:a16="http://schemas.microsoft.com/office/drawing/2014/main" id="{4E8E744B-0D93-6859-214D-03D92768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9085"/>
            <a:ext cx="12192000" cy="81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5787DD4-A918-0538-B118-967432F870FE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428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8E94D-3DDA-4A04-2446-9357188E1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1F6E273B-EC93-D1A2-1153-B29C520A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3CEDDF23-CA9C-C81D-8A61-8429FBE5E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4CEF23A-3331-B4B2-18B4-70E3E566B28C}"/>
                  </a:ext>
                </a:extLst>
              </p14:cNvPr>
              <p14:cNvContentPartPr/>
              <p14:nvPr/>
            </p14:nvContentPartPr>
            <p14:xfrm>
              <a:off x="3628337" y="2233954"/>
              <a:ext cx="347400" cy="3182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4CEF23A-3331-B4B2-18B4-70E3E566B2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5337" y="2170883"/>
                <a:ext cx="473040" cy="444022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098DDA4-8305-D0B1-8131-E2E25A308779}"/>
              </a:ext>
            </a:extLst>
          </p:cNvPr>
          <p:cNvGrpSpPr/>
          <p:nvPr/>
        </p:nvGrpSpPr>
        <p:grpSpPr>
          <a:xfrm>
            <a:off x="2834177" y="6094980"/>
            <a:ext cx="2237040" cy="591120"/>
            <a:chOff x="2834177" y="6094980"/>
            <a:chExt cx="223704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8652ED9-2115-F50B-DA81-2B585905E170}"/>
                    </a:ext>
                  </a:extLst>
                </p14:cNvPr>
                <p14:cNvContentPartPr/>
                <p14:nvPr/>
              </p14:nvContentPartPr>
              <p14:xfrm>
                <a:off x="2834177" y="6314220"/>
                <a:ext cx="398520" cy="266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8652ED9-2115-F50B-DA81-2B585905E1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71177" y="6251220"/>
                  <a:ext cx="5241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285E3C7-8080-8D12-D0C1-CD27C578A3DB}"/>
                    </a:ext>
                  </a:extLst>
                </p14:cNvPr>
                <p14:cNvContentPartPr/>
                <p14:nvPr/>
              </p14:nvContentPartPr>
              <p14:xfrm>
                <a:off x="3497297" y="6150060"/>
                <a:ext cx="600120" cy="533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285E3C7-8080-8D12-D0C1-CD27C578A3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34657" y="6087420"/>
                  <a:ext cx="72576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15710E4-93EC-8997-F596-3B2A2BFB9310}"/>
                    </a:ext>
                  </a:extLst>
                </p14:cNvPr>
                <p14:cNvContentPartPr/>
                <p14:nvPr/>
              </p14:nvContentPartPr>
              <p14:xfrm>
                <a:off x="4222697" y="6332940"/>
                <a:ext cx="242640" cy="266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15710E4-93EC-8997-F596-3B2A2BFB93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59697" y="6270300"/>
                  <a:ext cx="368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CAF342E-3CAE-92AE-A6A8-08162B450F7A}"/>
                    </a:ext>
                  </a:extLst>
                </p14:cNvPr>
                <p14:cNvContentPartPr/>
                <p14:nvPr/>
              </p14:nvContentPartPr>
              <p14:xfrm>
                <a:off x="4623737" y="6094980"/>
                <a:ext cx="47160" cy="562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CAF342E-3CAE-92AE-A6A8-08162B450F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60737" y="6032340"/>
                  <a:ext cx="17280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D120B4-668A-C086-8E5F-9498F85B3CEB}"/>
                    </a:ext>
                  </a:extLst>
                </p14:cNvPr>
                <p14:cNvContentPartPr/>
                <p14:nvPr/>
              </p14:nvContentPartPr>
              <p14:xfrm>
                <a:off x="4825337" y="6107940"/>
                <a:ext cx="73440" cy="578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D120B4-668A-C086-8E5F-9498F85B3C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62697" y="6044940"/>
                  <a:ext cx="19908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0487168-40C4-BEBE-73FB-F68FAD6B530E}"/>
                    </a:ext>
                  </a:extLst>
                </p14:cNvPr>
                <p14:cNvContentPartPr/>
                <p14:nvPr/>
              </p14:nvContentPartPr>
              <p14:xfrm>
                <a:off x="4437257" y="6262380"/>
                <a:ext cx="633960" cy="20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0487168-40C4-BEBE-73FB-F68FAD6B53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74617" y="6199380"/>
                  <a:ext cx="759600" cy="146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C01A86E0-9FDF-4F3F-A2E7-11FC7D0FA66E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22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076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59A4C-27B7-C3F4-07CE-FFF97E54A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01B81953-F05D-5F84-A62B-9BDFDDDED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88B21057-79BF-F50A-87DB-0A9316935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FCB3884-E530-ECBF-1224-642B04FB1BDB}"/>
                  </a:ext>
                </a:extLst>
              </p14:cNvPr>
              <p14:cNvContentPartPr/>
              <p14:nvPr/>
            </p14:nvContentPartPr>
            <p14:xfrm>
              <a:off x="4029017" y="2183194"/>
              <a:ext cx="360720" cy="293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FCB3884-E530-ECBF-1224-642B04FB1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6017" y="2120271"/>
                <a:ext cx="486360" cy="418886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D5A1B9D-B413-ECAB-20C9-70BCF0431A21}"/>
              </a:ext>
            </a:extLst>
          </p:cNvPr>
          <p:cNvGrpSpPr/>
          <p:nvPr/>
        </p:nvGrpSpPr>
        <p:grpSpPr>
          <a:xfrm>
            <a:off x="5513657" y="6049260"/>
            <a:ext cx="3153240" cy="627120"/>
            <a:chOff x="5513657" y="6049260"/>
            <a:chExt cx="315324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A564866-3C74-6A6C-2A67-11A7FE7257B0}"/>
                    </a:ext>
                  </a:extLst>
                </p14:cNvPr>
                <p14:cNvContentPartPr/>
                <p14:nvPr/>
              </p14:nvContentPartPr>
              <p14:xfrm>
                <a:off x="5513657" y="6310620"/>
                <a:ext cx="270000" cy="262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A564866-3C74-6A6C-2A67-11A7FE7257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0657" y="6247620"/>
                  <a:ext cx="395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4263131-AB8C-EC45-DF9A-EBCDB137D1B7}"/>
                    </a:ext>
                  </a:extLst>
                </p14:cNvPr>
                <p14:cNvContentPartPr/>
                <p14:nvPr/>
              </p14:nvContentPartPr>
              <p14:xfrm>
                <a:off x="6189377" y="6225660"/>
                <a:ext cx="409320" cy="403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4263131-AB8C-EC45-DF9A-EBCDB137D1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26377" y="6163020"/>
                  <a:ext cx="5349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0853784-C16F-24EA-B203-F56B47ECD95C}"/>
                    </a:ext>
                  </a:extLst>
                </p14:cNvPr>
                <p14:cNvContentPartPr/>
                <p14:nvPr/>
              </p14:nvContentPartPr>
              <p14:xfrm>
                <a:off x="6758537" y="6319980"/>
                <a:ext cx="326520" cy="355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0853784-C16F-24EA-B203-F56B47ECD95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95897" y="6257340"/>
                  <a:ext cx="452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DE1E806-69AF-CDD3-BFC7-809A3E53B25F}"/>
                    </a:ext>
                  </a:extLst>
                </p14:cNvPr>
                <p14:cNvContentPartPr/>
                <p14:nvPr/>
              </p14:nvContentPartPr>
              <p14:xfrm>
                <a:off x="7436057" y="6158340"/>
                <a:ext cx="58320" cy="518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DE1E806-69AF-CDD3-BFC7-809A3E53B25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73057" y="6095700"/>
                  <a:ext cx="18396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070C0F2-C8AB-C693-88DC-852AE8490668}"/>
                    </a:ext>
                  </a:extLst>
                </p14:cNvPr>
                <p14:cNvContentPartPr/>
                <p14:nvPr/>
              </p14:nvContentPartPr>
              <p14:xfrm>
                <a:off x="7183337" y="6371460"/>
                <a:ext cx="738720" cy="109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070C0F2-C8AB-C693-88DC-852AE849066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20697" y="6308460"/>
                  <a:ext cx="864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D4F9967-697A-C8F9-4C20-A891DD586E77}"/>
                    </a:ext>
                  </a:extLst>
                </p14:cNvPr>
                <p14:cNvContentPartPr/>
                <p14:nvPr/>
              </p14:nvContentPartPr>
              <p14:xfrm>
                <a:off x="7740617" y="6349860"/>
                <a:ext cx="517320" cy="274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D4F9967-697A-C8F9-4C20-A891DD586E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77617" y="6286860"/>
                  <a:ext cx="642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64D2B47-40EF-5F5D-26C1-EA1148724AFE}"/>
                    </a:ext>
                  </a:extLst>
                </p14:cNvPr>
                <p14:cNvContentPartPr/>
                <p14:nvPr/>
              </p14:nvContentPartPr>
              <p14:xfrm>
                <a:off x="8229857" y="6049260"/>
                <a:ext cx="437040" cy="542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64D2B47-40EF-5F5D-26C1-EA1148724A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66857" y="5986260"/>
                  <a:ext cx="562680" cy="668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eine neugierige Frau blickt mit einem Fernglas durch einen Zaun Stock-Foto  | Adobe Stock">
            <a:extLst>
              <a:ext uri="{FF2B5EF4-FFF2-40B4-BE49-F238E27FC236}">
                <a16:creationId xmlns:a16="http://schemas.microsoft.com/office/drawing/2014/main" id="{48BEDCA0-591F-1AB7-7C5D-5FB135089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488" y="-288146"/>
            <a:ext cx="12667488" cy="76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BE7E201-92BF-7C7F-6C31-364200A6E180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23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478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51F05-F8B0-886D-AF4F-A300BBF6A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BE8AF817-A4CA-F491-5627-D520990E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FE82FE0D-934B-0BCD-D5AC-AA2382F2A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D2A3804-0D2A-AE96-F9A0-1A051025FED1}"/>
                  </a:ext>
                </a:extLst>
              </p14:cNvPr>
              <p14:cNvContentPartPr/>
              <p14:nvPr/>
            </p14:nvContentPartPr>
            <p14:xfrm>
              <a:off x="4029017" y="2183194"/>
              <a:ext cx="360720" cy="293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D2A3804-0D2A-AE96-F9A0-1A051025FE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6017" y="2120271"/>
                <a:ext cx="486360" cy="418886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4A140F9-43A5-930B-5007-F38D9C09E28A}"/>
              </a:ext>
            </a:extLst>
          </p:cNvPr>
          <p:cNvGrpSpPr/>
          <p:nvPr/>
        </p:nvGrpSpPr>
        <p:grpSpPr>
          <a:xfrm>
            <a:off x="5513657" y="6049260"/>
            <a:ext cx="3153240" cy="627120"/>
            <a:chOff x="5513657" y="6049260"/>
            <a:chExt cx="315324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1BE5D6B-C8AB-C7DD-C1B8-3825616020CB}"/>
                    </a:ext>
                  </a:extLst>
                </p14:cNvPr>
                <p14:cNvContentPartPr/>
                <p14:nvPr/>
              </p14:nvContentPartPr>
              <p14:xfrm>
                <a:off x="5513657" y="6310620"/>
                <a:ext cx="270000" cy="262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1BE5D6B-C8AB-C7DD-C1B8-3825616020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0741" y="6247620"/>
                  <a:ext cx="395473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0D60017-5514-3011-CD7A-E0F5DB2B71A7}"/>
                    </a:ext>
                  </a:extLst>
                </p14:cNvPr>
                <p14:cNvContentPartPr/>
                <p14:nvPr/>
              </p14:nvContentPartPr>
              <p14:xfrm>
                <a:off x="6189377" y="6225660"/>
                <a:ext cx="409320" cy="403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0D60017-5514-3011-CD7A-E0F5DB2B71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26377" y="6162604"/>
                  <a:ext cx="534960" cy="528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E01EB23-9325-1782-0CC6-4528AFA47397}"/>
                    </a:ext>
                  </a:extLst>
                </p14:cNvPr>
                <p14:cNvContentPartPr/>
                <p14:nvPr/>
              </p14:nvContentPartPr>
              <p14:xfrm>
                <a:off x="6758537" y="6319980"/>
                <a:ext cx="326520" cy="355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E01EB23-9325-1782-0CC6-4528AFA473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95537" y="6256980"/>
                  <a:ext cx="452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C204D2-721C-3B74-8927-EC62C30C18AA}"/>
                    </a:ext>
                  </a:extLst>
                </p14:cNvPr>
                <p14:cNvContentPartPr/>
                <p14:nvPr/>
              </p14:nvContentPartPr>
              <p14:xfrm>
                <a:off x="7436057" y="6158340"/>
                <a:ext cx="58320" cy="518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C204D2-721C-3B74-8927-EC62C30C18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73444" y="6095296"/>
                  <a:ext cx="183189" cy="643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55309F7-B1FB-3DF0-9533-631F93B93F97}"/>
                    </a:ext>
                  </a:extLst>
                </p14:cNvPr>
                <p14:cNvContentPartPr/>
                <p14:nvPr/>
              </p14:nvContentPartPr>
              <p14:xfrm>
                <a:off x="7183337" y="6371460"/>
                <a:ext cx="738720" cy="109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55309F7-B1FB-3DF0-9533-631F93B93F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20337" y="6308460"/>
                  <a:ext cx="864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3C74084-A1E7-9227-2685-70E906895EDD}"/>
                    </a:ext>
                  </a:extLst>
                </p14:cNvPr>
                <p14:cNvContentPartPr/>
                <p14:nvPr/>
              </p14:nvContentPartPr>
              <p14:xfrm>
                <a:off x="7740617" y="6349860"/>
                <a:ext cx="517320" cy="274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3C74084-A1E7-9227-2685-70E906895ED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77617" y="6286942"/>
                  <a:ext cx="642960" cy="40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BA42820-6E70-A0F3-16B9-2B09B3D0EC4C}"/>
                    </a:ext>
                  </a:extLst>
                </p14:cNvPr>
                <p14:cNvContentPartPr/>
                <p14:nvPr/>
              </p14:nvContentPartPr>
              <p14:xfrm>
                <a:off x="8229857" y="6049260"/>
                <a:ext cx="437040" cy="542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BA42820-6E70-A0F3-16B9-2B09B3D0EC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66857" y="5986260"/>
                  <a:ext cx="562680" cy="668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3ABFE7FE-0D34-A29C-C12F-79ED1B03A1E9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24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284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F6A80-0CF1-306F-FE05-FC90371D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E205C109-95EC-8056-CB70-808BE03D5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EA815DA2-7ADC-15D0-CBC4-50F44FAF9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6243888-2A7F-BFE7-2374-1CE603F51DBC}"/>
                  </a:ext>
                </a:extLst>
              </p14:cNvPr>
              <p14:cNvContentPartPr/>
              <p14:nvPr/>
            </p14:nvContentPartPr>
            <p14:xfrm>
              <a:off x="4542377" y="2089234"/>
              <a:ext cx="166680" cy="187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6243888-2A7F-BFE7-2374-1CE603F51D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9737" y="2026234"/>
                <a:ext cx="2923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EE60196-04D5-C03C-6FBA-AE3BA8D4C7B9}"/>
                  </a:ext>
                </a:extLst>
              </p14:cNvPr>
              <p14:cNvContentPartPr/>
              <p14:nvPr/>
            </p14:nvContentPartPr>
            <p14:xfrm>
              <a:off x="10018466" y="6313961"/>
              <a:ext cx="203760" cy="174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EE60196-04D5-C03C-6FBA-AE3BA8D4C7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55826" y="6250961"/>
                <a:ext cx="32940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FD905A-0B1B-3374-996F-858B59BCFC65}"/>
              </a:ext>
            </a:extLst>
          </p:cNvPr>
          <p:cNvGrpSpPr/>
          <p:nvPr/>
        </p:nvGrpSpPr>
        <p:grpSpPr>
          <a:xfrm>
            <a:off x="10527866" y="5980241"/>
            <a:ext cx="1368360" cy="675360"/>
            <a:chOff x="6853937" y="6050931"/>
            <a:chExt cx="136836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7FBB6D5-D498-0A63-6AFC-BBAB2425EA76}"/>
                    </a:ext>
                  </a:extLst>
                </p14:cNvPr>
                <p14:cNvContentPartPr/>
                <p14:nvPr/>
              </p14:nvContentPartPr>
              <p14:xfrm>
                <a:off x="6853937" y="6392931"/>
                <a:ext cx="55080" cy="304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7FBB6D5-D498-0A63-6AFC-BBAB2425EA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1297" y="6330291"/>
                  <a:ext cx="1807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6AF656A-1BC8-F6EE-2335-168D962A64D0}"/>
                    </a:ext>
                  </a:extLst>
                </p14:cNvPr>
                <p14:cNvContentPartPr/>
                <p14:nvPr/>
              </p14:nvContentPartPr>
              <p14:xfrm>
                <a:off x="6861497" y="6050931"/>
                <a:ext cx="1080" cy="38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6AF656A-1BC8-F6EE-2335-168D962A64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98497" y="5988291"/>
                  <a:ext cx="126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7CB4426-D6E3-E1EF-07B0-2CEF6BF0BA63}"/>
                    </a:ext>
                  </a:extLst>
                </p14:cNvPr>
                <p14:cNvContentPartPr/>
                <p14:nvPr/>
              </p14:nvContentPartPr>
              <p14:xfrm>
                <a:off x="6995417" y="6434691"/>
                <a:ext cx="366120" cy="291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7CB4426-D6E3-E1EF-07B0-2CEF6BF0BA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32777" y="6371691"/>
                  <a:ext cx="4917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BDCD215-D662-680E-F263-1E7A60445A89}"/>
                    </a:ext>
                  </a:extLst>
                </p14:cNvPr>
                <p14:cNvContentPartPr/>
                <p14:nvPr/>
              </p14:nvContentPartPr>
              <p14:xfrm>
                <a:off x="7367657" y="6102411"/>
                <a:ext cx="377280" cy="585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BDCD215-D662-680E-F263-1E7A60445A8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04657" y="6039771"/>
                  <a:ext cx="50292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F6A9775-7989-F670-7AF4-2F273BF2C130}"/>
                    </a:ext>
                  </a:extLst>
                </p14:cNvPr>
                <p14:cNvContentPartPr/>
                <p14:nvPr/>
              </p14:nvContentPartPr>
              <p14:xfrm>
                <a:off x="7972457" y="6127251"/>
                <a:ext cx="249840" cy="362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F6A9775-7989-F670-7AF4-2F273BF2C1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09457" y="6064611"/>
                  <a:ext cx="3754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CCEE0F6-E18B-E991-942E-5A032087A1C4}"/>
                    </a:ext>
                  </a:extLst>
                </p14:cNvPr>
                <p14:cNvContentPartPr/>
                <p14:nvPr/>
              </p14:nvContentPartPr>
              <p14:xfrm>
                <a:off x="8034377" y="6668691"/>
                <a:ext cx="14400" cy="23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CCEE0F6-E18B-E991-942E-5A032087A1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71377" y="6605691"/>
                  <a:ext cx="1400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1511F42-4977-DC0A-57C4-15BA1743B68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1E68553-6E9C-195D-B8BE-50201B3D393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8715662-C626-222B-EE00-995813310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14" y="1040084"/>
              <a:ext cx="11954371" cy="481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Out-of-body experiences are harder to remember - Ars Technica">
            <a:extLst>
              <a:ext uri="{FF2B5EF4-FFF2-40B4-BE49-F238E27FC236}">
                <a16:creationId xmlns:a16="http://schemas.microsoft.com/office/drawing/2014/main" id="{0CD71AF9-8941-7DCC-7364-9984DBE4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4C52A61-FAB7-E77E-4B53-BC0FA1A558BC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25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132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C30B6-643B-765A-089E-462FCE4E8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0E61B6AA-04BA-A558-ECFD-A43A9A053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2552F7E0-0C06-9A81-3258-6DA8B2788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43A88AE-5A04-D38D-D8A6-F55149524799}"/>
                  </a:ext>
                </a:extLst>
              </p14:cNvPr>
              <p14:cNvContentPartPr/>
              <p14:nvPr/>
            </p14:nvContentPartPr>
            <p14:xfrm>
              <a:off x="4542377" y="2089234"/>
              <a:ext cx="166680" cy="187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43A88AE-5A04-D38D-D8A6-F551495247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9377" y="2026234"/>
                <a:ext cx="2923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45BA768-9866-BBD3-1C06-5F92372B98DA}"/>
                  </a:ext>
                </a:extLst>
              </p14:cNvPr>
              <p14:cNvContentPartPr/>
              <p14:nvPr/>
            </p14:nvContentPartPr>
            <p14:xfrm>
              <a:off x="10018466" y="6313961"/>
              <a:ext cx="203760" cy="174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45BA768-9866-BBD3-1C06-5F92372B98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55466" y="6250961"/>
                <a:ext cx="32940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9AE4880-DB9D-C52F-0781-433384AFC773}"/>
              </a:ext>
            </a:extLst>
          </p:cNvPr>
          <p:cNvGrpSpPr/>
          <p:nvPr/>
        </p:nvGrpSpPr>
        <p:grpSpPr>
          <a:xfrm>
            <a:off x="10527866" y="5980241"/>
            <a:ext cx="1368360" cy="675360"/>
            <a:chOff x="6853937" y="6050931"/>
            <a:chExt cx="136836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D81BD20-A7E3-4D28-8360-9632DA088B57}"/>
                    </a:ext>
                  </a:extLst>
                </p14:cNvPr>
                <p14:cNvContentPartPr/>
                <p14:nvPr/>
              </p14:nvContentPartPr>
              <p14:xfrm>
                <a:off x="6853937" y="6392931"/>
                <a:ext cx="55080" cy="304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D81BD20-A7E3-4D28-8360-9632DA088B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0523" y="6329931"/>
                  <a:ext cx="181547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D33365-7C02-EC76-2E01-2C8774D22191}"/>
                    </a:ext>
                  </a:extLst>
                </p14:cNvPr>
                <p14:cNvContentPartPr/>
                <p14:nvPr/>
              </p14:nvContentPartPr>
              <p14:xfrm>
                <a:off x="6861497" y="6050931"/>
                <a:ext cx="1080" cy="38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D33365-7C02-EC76-2E01-2C8774D2219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98497" y="5987931"/>
                  <a:ext cx="126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94B518C-DAE9-5194-3BF8-8EB940350D39}"/>
                    </a:ext>
                  </a:extLst>
                </p14:cNvPr>
                <p14:cNvContentPartPr/>
                <p14:nvPr/>
              </p14:nvContentPartPr>
              <p14:xfrm>
                <a:off x="6995417" y="6434691"/>
                <a:ext cx="366120" cy="291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94B518C-DAE9-5194-3BF8-8EB940350D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32417" y="6371769"/>
                  <a:ext cx="491760" cy="417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3534F23-CD06-AED6-4244-89845CC612A2}"/>
                    </a:ext>
                  </a:extLst>
                </p14:cNvPr>
                <p14:cNvContentPartPr/>
                <p14:nvPr/>
              </p14:nvContentPartPr>
              <p14:xfrm>
                <a:off x="7367657" y="6102411"/>
                <a:ext cx="377280" cy="585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3534F23-CD06-AED6-4244-89845CC612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04657" y="6039372"/>
                  <a:ext cx="502920" cy="711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B90C2D-9ACC-D485-0CCD-D3FA04D9B552}"/>
                    </a:ext>
                  </a:extLst>
                </p14:cNvPr>
                <p14:cNvContentPartPr/>
                <p14:nvPr/>
              </p14:nvContentPartPr>
              <p14:xfrm>
                <a:off x="7972457" y="6127251"/>
                <a:ext cx="249840" cy="362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B90C2D-9ACC-D485-0CCD-D3FA04D9B55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09457" y="6064251"/>
                  <a:ext cx="3754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3C9CEC7-68E1-BE34-64D3-CE502DFE53E4}"/>
                    </a:ext>
                  </a:extLst>
                </p14:cNvPr>
                <p14:cNvContentPartPr/>
                <p14:nvPr/>
              </p14:nvContentPartPr>
              <p14:xfrm>
                <a:off x="8034377" y="6668691"/>
                <a:ext cx="14400" cy="23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3C9CEC7-68E1-BE34-64D3-CE502DFE53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71377" y="6605691"/>
                  <a:ext cx="140040" cy="149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06867CBB-E1D9-7A3C-4D59-D7C882715131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26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323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26579-6A8D-FC83-489B-58D3A6374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47490AFF-5355-BE4D-F9D0-A9D154ACF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544EFE91-707B-47F2-D94A-FE851D075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6FBFEBF-41D2-9D49-EAD9-CA7A424DC46C}"/>
                  </a:ext>
                </a:extLst>
              </p14:cNvPr>
              <p14:cNvContentPartPr/>
              <p14:nvPr/>
            </p14:nvContentPartPr>
            <p14:xfrm>
              <a:off x="4542377" y="2089234"/>
              <a:ext cx="166680" cy="187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6FBFEBF-41D2-9D49-EAD9-CA7A424DC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9377" y="2026234"/>
                <a:ext cx="2923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DF200AA-95EF-67FD-A199-FBD8E089DBA5}"/>
                  </a:ext>
                </a:extLst>
              </p14:cNvPr>
              <p14:cNvContentPartPr/>
              <p14:nvPr/>
            </p14:nvContentPartPr>
            <p14:xfrm>
              <a:off x="10018466" y="6313961"/>
              <a:ext cx="203760" cy="174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DF200AA-95EF-67FD-A199-FBD8E089DB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55466" y="6250961"/>
                <a:ext cx="32940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761DC40-5DF6-19DF-0675-04CF05515887}"/>
              </a:ext>
            </a:extLst>
          </p:cNvPr>
          <p:cNvGrpSpPr/>
          <p:nvPr/>
        </p:nvGrpSpPr>
        <p:grpSpPr>
          <a:xfrm>
            <a:off x="10527866" y="5980241"/>
            <a:ext cx="1368360" cy="675360"/>
            <a:chOff x="6853937" y="6050931"/>
            <a:chExt cx="136836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4DB967C-4C3E-91C9-0541-F83DEA8DADD6}"/>
                    </a:ext>
                  </a:extLst>
                </p14:cNvPr>
                <p14:cNvContentPartPr/>
                <p14:nvPr/>
              </p14:nvContentPartPr>
              <p14:xfrm>
                <a:off x="6853937" y="6392931"/>
                <a:ext cx="55080" cy="304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4DB967C-4C3E-91C9-0541-F83DEA8DADD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0523" y="6329931"/>
                  <a:ext cx="181547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6D85CB4-A682-751F-579E-53A3A283ED99}"/>
                    </a:ext>
                  </a:extLst>
                </p14:cNvPr>
                <p14:cNvContentPartPr/>
                <p14:nvPr/>
              </p14:nvContentPartPr>
              <p14:xfrm>
                <a:off x="6861497" y="6050931"/>
                <a:ext cx="1080" cy="38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6D85CB4-A682-751F-579E-53A3A283ED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98497" y="5987931"/>
                  <a:ext cx="126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52CACDB-BCED-4F89-2607-348B6349D6F0}"/>
                    </a:ext>
                  </a:extLst>
                </p14:cNvPr>
                <p14:cNvContentPartPr/>
                <p14:nvPr/>
              </p14:nvContentPartPr>
              <p14:xfrm>
                <a:off x="6995417" y="6434691"/>
                <a:ext cx="366120" cy="291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52CACDB-BCED-4F89-2607-348B6349D6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32417" y="6371769"/>
                  <a:ext cx="491760" cy="417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93FD99-2113-FDA6-1721-8C376CEBF851}"/>
                    </a:ext>
                  </a:extLst>
                </p14:cNvPr>
                <p14:cNvContentPartPr/>
                <p14:nvPr/>
              </p14:nvContentPartPr>
              <p14:xfrm>
                <a:off x="7367657" y="6102411"/>
                <a:ext cx="377280" cy="585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93FD99-2113-FDA6-1721-8C376CEBF85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04657" y="6039372"/>
                  <a:ext cx="502920" cy="711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C20006D-EC48-7849-C2D2-57530F86F5D8}"/>
                    </a:ext>
                  </a:extLst>
                </p14:cNvPr>
                <p14:cNvContentPartPr/>
                <p14:nvPr/>
              </p14:nvContentPartPr>
              <p14:xfrm>
                <a:off x="7972457" y="6127251"/>
                <a:ext cx="249840" cy="362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C20006D-EC48-7849-C2D2-57530F86F5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09457" y="6064251"/>
                  <a:ext cx="3754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42BF593-7A1C-6F51-000C-A0055E2BC9F6}"/>
                    </a:ext>
                  </a:extLst>
                </p14:cNvPr>
                <p14:cNvContentPartPr/>
                <p14:nvPr/>
              </p14:nvContentPartPr>
              <p14:xfrm>
                <a:off x="8034377" y="6668691"/>
                <a:ext cx="14400" cy="23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42BF593-7A1C-6F51-000C-A0055E2BC9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71377" y="6605691"/>
                  <a:ext cx="1400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D392B3F-4CB7-A1FC-C918-1CAA213F21D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44952D4-CD52-2218-A662-EFB6E360110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1EBDF4A-75D0-7B6B-1BE0-47EDE4E31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14" y="1040084"/>
              <a:ext cx="11954371" cy="481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42F762C6-E62A-691A-AF89-B760A0796453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27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664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5DCE8-BD22-DB05-1CAE-93FA66F15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9AF1A4C9-D52E-860A-A8AD-8587A3791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3261478D-92ED-DD8B-4666-5ED24A480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A147AC-705B-90F9-0199-0F328AC5277F}"/>
                  </a:ext>
                </a:extLst>
              </p14:cNvPr>
              <p14:cNvContentPartPr/>
              <p14:nvPr/>
            </p14:nvContentPartPr>
            <p14:xfrm>
              <a:off x="1820417" y="1203994"/>
              <a:ext cx="2417400" cy="819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A147AC-705B-90F9-0199-0F328AC527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7417" y="1140994"/>
                <a:ext cx="2543040" cy="9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A0BD21C-45E7-DE3D-06FD-E2FF48055714}"/>
              </a:ext>
            </a:extLst>
          </p:cNvPr>
          <p:cNvGrpSpPr/>
          <p:nvPr/>
        </p:nvGrpSpPr>
        <p:grpSpPr>
          <a:xfrm>
            <a:off x="201240" y="99072"/>
            <a:ext cx="2503440" cy="645480"/>
            <a:chOff x="201240" y="99072"/>
            <a:chExt cx="250344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FC5A310-869F-81A1-141D-FBBA99AD50F8}"/>
                    </a:ext>
                  </a:extLst>
                </p14:cNvPr>
                <p14:cNvContentPartPr/>
                <p14:nvPr/>
              </p14:nvContentPartPr>
              <p14:xfrm>
                <a:off x="201240" y="332712"/>
                <a:ext cx="240480" cy="411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FC5A310-869F-81A1-141D-FBBA99AD50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8240" y="269712"/>
                  <a:ext cx="3661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1AE4AAF-BFA3-6CB1-F909-0DEA7E563E38}"/>
                    </a:ext>
                  </a:extLst>
                </p14:cNvPr>
                <p14:cNvContentPartPr/>
                <p14:nvPr/>
              </p14:nvContentPartPr>
              <p14:xfrm>
                <a:off x="449280" y="409752"/>
                <a:ext cx="338040" cy="308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1AE4AAF-BFA3-6CB1-F909-0DEA7E563E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6280" y="347112"/>
                  <a:ext cx="4636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DA16518-1D30-A50E-270D-347CFBAA53C0}"/>
                    </a:ext>
                  </a:extLst>
                </p14:cNvPr>
                <p14:cNvContentPartPr/>
                <p14:nvPr/>
              </p14:nvContentPartPr>
              <p14:xfrm>
                <a:off x="822600" y="187632"/>
                <a:ext cx="123480" cy="514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DA16518-1D30-A50E-270D-347CFBAA53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9960" y="124992"/>
                  <a:ext cx="24912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816B7B8-50B4-20BF-576F-82EA5C046D45}"/>
                    </a:ext>
                  </a:extLst>
                </p14:cNvPr>
                <p14:cNvContentPartPr/>
                <p14:nvPr/>
              </p14:nvContentPartPr>
              <p14:xfrm>
                <a:off x="1050840" y="130032"/>
                <a:ext cx="384840" cy="567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816B7B8-50B4-20BF-576F-82EA5C046D4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7840" y="67392"/>
                  <a:ext cx="51048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CFF623A-6265-2055-4FD9-856C32827776}"/>
                    </a:ext>
                  </a:extLst>
                </p14:cNvPr>
                <p14:cNvContentPartPr/>
                <p14:nvPr/>
              </p14:nvContentPartPr>
              <p14:xfrm>
                <a:off x="1544400" y="245592"/>
                <a:ext cx="253800" cy="474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CFF623A-6265-2055-4FD9-856C328277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81400" y="182592"/>
                  <a:ext cx="37944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B948D01-1396-8880-C798-81BBC6E3068A}"/>
                    </a:ext>
                  </a:extLst>
                </p14:cNvPr>
                <p14:cNvContentPartPr/>
                <p14:nvPr/>
              </p14:nvContentPartPr>
              <p14:xfrm>
                <a:off x="1961640" y="99072"/>
                <a:ext cx="311760" cy="582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B948D01-1396-8880-C798-81BBC6E306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98640" y="36432"/>
                  <a:ext cx="43740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CBA5680-BF0F-0F5B-44D4-F47BE6DD171C}"/>
                    </a:ext>
                  </a:extLst>
                </p14:cNvPr>
                <p14:cNvContentPartPr/>
                <p14:nvPr/>
              </p14:nvContentPartPr>
              <p14:xfrm>
                <a:off x="1875960" y="314712"/>
                <a:ext cx="455400" cy="84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CBA5680-BF0F-0F5B-44D4-F47BE6DD17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12960" y="252072"/>
                  <a:ext cx="581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477D712-D6FB-25ED-65E8-76CF1A855B44}"/>
                    </a:ext>
                  </a:extLst>
                </p14:cNvPr>
                <p14:cNvContentPartPr/>
                <p14:nvPr/>
              </p14:nvContentPartPr>
              <p14:xfrm>
                <a:off x="2410200" y="141192"/>
                <a:ext cx="294480" cy="234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477D712-D6FB-25ED-65E8-76CF1A855B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47200" y="78192"/>
                  <a:ext cx="420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3AFF61C-9926-75BD-DB54-F7A624E6B239}"/>
                    </a:ext>
                  </a:extLst>
                </p14:cNvPr>
                <p14:cNvContentPartPr/>
                <p14:nvPr/>
              </p14:nvContentPartPr>
              <p14:xfrm>
                <a:off x="2633400" y="567072"/>
                <a:ext cx="1080" cy="68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3AFF61C-9926-75BD-DB54-F7A624E6B2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70400" y="504072"/>
                  <a:ext cx="1267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685153E-6973-6857-4C4C-6F6738691B24}"/>
              </a:ext>
            </a:extLst>
          </p:cNvPr>
          <p:cNvGrpSpPr/>
          <p:nvPr/>
        </p:nvGrpSpPr>
        <p:grpSpPr>
          <a:xfrm>
            <a:off x="-603504" y="-91440"/>
            <a:ext cx="13112496" cy="7150608"/>
            <a:chOff x="-603504" y="-91440"/>
            <a:chExt cx="13112496" cy="7150608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04C5903-FD69-D95E-9D8A-DB3316B0F3FE}"/>
                </a:ext>
              </a:extLst>
            </p:cNvPr>
            <p:cNvSpPr/>
            <p:nvPr/>
          </p:nvSpPr>
          <p:spPr>
            <a:xfrm>
              <a:off x="-603504" y="-91440"/>
              <a:ext cx="13112496" cy="715060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787993A-A5E5-8984-78EB-6A1D05119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rcRect t="2705"/>
            <a:stretch/>
          </p:blipFill>
          <p:spPr>
            <a:xfrm>
              <a:off x="0" y="187632"/>
              <a:ext cx="11369400" cy="6750076"/>
            </a:xfrm>
            <a:prstGeom prst="rect">
              <a:avLst/>
            </a:prstGeom>
          </p:spPr>
        </p:pic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89BE9F05-C97B-DFCC-4CD2-0F9FC3C42E31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28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760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5F54E-8DC6-1B1C-8AB1-F482059E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6269D920-ADBC-83E0-3C7E-97C5F8AFF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083E833E-2509-42A5-AE48-6682E8BFB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55E3B95-AD1F-2647-98AF-7DCF6A3AB79C}"/>
                  </a:ext>
                </a:extLst>
              </p14:cNvPr>
              <p14:cNvContentPartPr/>
              <p14:nvPr/>
            </p14:nvContentPartPr>
            <p14:xfrm>
              <a:off x="1820417" y="1203994"/>
              <a:ext cx="2417400" cy="819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55E3B95-AD1F-2647-98AF-7DCF6A3AB7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7417" y="1140994"/>
                <a:ext cx="2543040" cy="9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4AEEA2B-97EC-D988-AC2C-7B880F06A4C2}"/>
              </a:ext>
            </a:extLst>
          </p:cNvPr>
          <p:cNvGrpSpPr/>
          <p:nvPr/>
        </p:nvGrpSpPr>
        <p:grpSpPr>
          <a:xfrm>
            <a:off x="201240" y="99072"/>
            <a:ext cx="2503440" cy="645480"/>
            <a:chOff x="201240" y="99072"/>
            <a:chExt cx="250344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1BC6067-C8B1-10CA-6E5A-C2CC941481E6}"/>
                    </a:ext>
                  </a:extLst>
                </p14:cNvPr>
                <p14:cNvContentPartPr/>
                <p14:nvPr/>
              </p14:nvContentPartPr>
              <p14:xfrm>
                <a:off x="201240" y="332712"/>
                <a:ext cx="240480" cy="411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1BC6067-C8B1-10CA-6E5A-C2CC941481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8240" y="269712"/>
                  <a:ext cx="3661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8F284E1-5F52-063D-F61F-F25302BD5772}"/>
                    </a:ext>
                  </a:extLst>
                </p14:cNvPr>
                <p14:cNvContentPartPr/>
                <p14:nvPr/>
              </p14:nvContentPartPr>
              <p14:xfrm>
                <a:off x="449280" y="409752"/>
                <a:ext cx="338040" cy="308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8F284E1-5F52-063D-F61F-F25302BD57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6280" y="346752"/>
                  <a:ext cx="4636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F1EF4E5-4345-EF17-EAC7-F872AE3A3388}"/>
                    </a:ext>
                  </a:extLst>
                </p14:cNvPr>
                <p14:cNvContentPartPr/>
                <p14:nvPr/>
              </p14:nvContentPartPr>
              <p14:xfrm>
                <a:off x="822600" y="187632"/>
                <a:ext cx="123480" cy="514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F1EF4E5-4345-EF17-EAC7-F872AE3A338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9600" y="124632"/>
                  <a:ext cx="24912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8E4E8CE-BB70-B2DB-D7D8-64ACD2FE9E1F}"/>
                    </a:ext>
                  </a:extLst>
                </p14:cNvPr>
                <p14:cNvContentPartPr/>
                <p14:nvPr/>
              </p14:nvContentPartPr>
              <p14:xfrm>
                <a:off x="1050840" y="130032"/>
                <a:ext cx="384840" cy="567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8E4E8CE-BB70-B2DB-D7D8-64ACD2FE9E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7840" y="67032"/>
                  <a:ext cx="51048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04F1EFA-83AC-1BB5-E96A-BBCF616F9853}"/>
                    </a:ext>
                  </a:extLst>
                </p14:cNvPr>
                <p14:cNvContentPartPr/>
                <p14:nvPr/>
              </p14:nvContentPartPr>
              <p14:xfrm>
                <a:off x="1544400" y="245592"/>
                <a:ext cx="253800" cy="474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04F1EFA-83AC-1BB5-E96A-BBCF616F98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81489" y="182592"/>
                  <a:ext cx="379262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4786FEE-D4F7-D32E-8310-F6250CB1EF47}"/>
                    </a:ext>
                  </a:extLst>
                </p14:cNvPr>
                <p14:cNvContentPartPr/>
                <p14:nvPr/>
              </p14:nvContentPartPr>
              <p14:xfrm>
                <a:off x="1961640" y="99072"/>
                <a:ext cx="311760" cy="582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4786FEE-D4F7-D32E-8310-F6250CB1EF4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98640" y="36072"/>
                  <a:ext cx="43740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BD0AC73-1113-E635-EADA-2F1CD6DBC0BB}"/>
                    </a:ext>
                  </a:extLst>
                </p14:cNvPr>
                <p14:cNvContentPartPr/>
                <p14:nvPr/>
              </p14:nvContentPartPr>
              <p14:xfrm>
                <a:off x="1875960" y="314712"/>
                <a:ext cx="455400" cy="84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BD0AC73-1113-E635-EADA-2F1CD6DBC0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12960" y="251712"/>
                  <a:ext cx="581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F14EE02-2221-7247-8255-F480CE7B9E6B}"/>
                    </a:ext>
                  </a:extLst>
                </p14:cNvPr>
                <p14:cNvContentPartPr/>
                <p14:nvPr/>
              </p14:nvContentPartPr>
              <p14:xfrm>
                <a:off x="2410200" y="141192"/>
                <a:ext cx="294480" cy="234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F14EE02-2221-7247-8255-F480CE7B9E6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47277" y="78192"/>
                  <a:ext cx="419967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226E106-E695-56E3-3B42-473B8B74A0FF}"/>
                    </a:ext>
                  </a:extLst>
                </p14:cNvPr>
                <p14:cNvContentPartPr/>
                <p14:nvPr/>
              </p14:nvContentPartPr>
              <p14:xfrm>
                <a:off x="2633400" y="567072"/>
                <a:ext cx="1080" cy="68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226E106-E695-56E3-3B42-473B8B74A0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70400" y="504072"/>
                  <a:ext cx="126720" cy="193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EB3D37FD-CA99-253C-AD1A-271C7BC09840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29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803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8347D-D75B-3536-9DD8-E4781804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426D9E5A-E3DB-51FC-5EA9-D53D0E234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3" name="Grafik 2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323F70DB-3931-D887-7685-874EA1821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11" y="657714"/>
            <a:ext cx="5437617" cy="481235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3C88F7D-67E4-4A27-2460-5F3E584C7FE8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54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5028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43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71D34-36D2-B2A7-CA9A-EEF46E1FC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E4485E5F-53F8-02A4-D611-A91365B65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32E7F2B5-6E0E-9D53-4EA4-C4FE7D12D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C3EE273-6124-76A0-4C53-8A6851AF782D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27890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A9C7-BD46-D3DB-77A2-62085B3F0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13AB9098-7A8B-2424-C58B-2327E608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8B102CAD-985E-0473-6305-D95AF0F87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147CE48-4DCA-83DE-412A-814FA89491D8}"/>
              </a:ext>
            </a:extLst>
          </p:cNvPr>
          <p:cNvGrpSpPr/>
          <p:nvPr/>
        </p:nvGrpSpPr>
        <p:grpSpPr>
          <a:xfrm>
            <a:off x="6300977" y="4532554"/>
            <a:ext cx="2789640" cy="738360"/>
            <a:chOff x="6300977" y="4532554"/>
            <a:chExt cx="278964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56F6662-704E-9749-48B5-7589AD6AB086}"/>
                    </a:ext>
                  </a:extLst>
                </p14:cNvPr>
                <p14:cNvContentPartPr/>
                <p14:nvPr/>
              </p14:nvContentPartPr>
              <p14:xfrm>
                <a:off x="6308897" y="4533274"/>
                <a:ext cx="370800" cy="4971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56F6662-704E-9749-48B5-7589AD6AB0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45897" y="4470634"/>
                  <a:ext cx="4964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F4974D3-98E2-F734-83F6-6CAB1FCE7403}"/>
                    </a:ext>
                  </a:extLst>
                </p14:cNvPr>
                <p14:cNvContentPartPr/>
                <p14:nvPr/>
              </p14:nvContentPartPr>
              <p14:xfrm>
                <a:off x="6595097" y="4555234"/>
                <a:ext cx="188640" cy="411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F4974D3-98E2-F734-83F6-6CAB1FCE74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32097" y="4492594"/>
                  <a:ext cx="3142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6443E36-FF7D-6DDB-8246-8646FB207090}"/>
                    </a:ext>
                  </a:extLst>
                </p14:cNvPr>
                <p14:cNvContentPartPr/>
                <p14:nvPr/>
              </p14:nvContentPartPr>
              <p14:xfrm>
                <a:off x="6300977" y="4783474"/>
                <a:ext cx="483480" cy="113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6443E36-FF7D-6DDB-8246-8646FB2070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37977" y="4720474"/>
                  <a:ext cx="609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CCD11AC-0A64-6840-1B09-0F8AA26F9323}"/>
                    </a:ext>
                  </a:extLst>
                </p14:cNvPr>
                <p14:cNvContentPartPr/>
                <p14:nvPr/>
              </p14:nvContentPartPr>
              <p14:xfrm>
                <a:off x="6889937" y="4679434"/>
                <a:ext cx="293040" cy="366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CCD11AC-0A64-6840-1B09-0F8AA26F932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27297" y="4616794"/>
                  <a:ext cx="4186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35AEAA5-B871-72A3-1114-FE2766BDD557}"/>
                    </a:ext>
                  </a:extLst>
                </p14:cNvPr>
                <p14:cNvContentPartPr/>
                <p14:nvPr/>
              </p14:nvContentPartPr>
              <p14:xfrm>
                <a:off x="7211057" y="4758274"/>
                <a:ext cx="458280" cy="277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35AEAA5-B871-72A3-1114-FE2766BDD55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8057" y="4695634"/>
                  <a:ext cx="5839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9507ECF-3F83-5A8D-C716-256CBF445FEA}"/>
                    </a:ext>
                  </a:extLst>
                </p14:cNvPr>
                <p14:cNvContentPartPr/>
                <p14:nvPr/>
              </p14:nvContentPartPr>
              <p14:xfrm>
                <a:off x="7767617" y="4730914"/>
                <a:ext cx="253800" cy="361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9507ECF-3F83-5A8D-C716-256CBF445FE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04977" y="4667914"/>
                  <a:ext cx="3794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17A9E82-E44F-B113-51DC-B8B5B1BBC05F}"/>
                    </a:ext>
                  </a:extLst>
                </p14:cNvPr>
                <p14:cNvContentPartPr/>
                <p14:nvPr/>
              </p14:nvContentPartPr>
              <p14:xfrm>
                <a:off x="8147057" y="4730194"/>
                <a:ext cx="277200" cy="384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17A9E82-E44F-B113-51DC-B8B5B1BBC05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84417" y="4667194"/>
                  <a:ext cx="4028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D633417-2D3E-9B2B-EAEE-17381DE0736A}"/>
                    </a:ext>
                  </a:extLst>
                </p14:cNvPr>
                <p14:cNvContentPartPr/>
                <p14:nvPr/>
              </p14:nvContentPartPr>
              <p14:xfrm>
                <a:off x="8574377" y="4758274"/>
                <a:ext cx="297360" cy="408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D633417-2D3E-9B2B-EAEE-17381DE073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11737" y="4695274"/>
                  <a:ext cx="4230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FD6F9E4-A387-5804-FFC2-B68466BA066F}"/>
                    </a:ext>
                  </a:extLst>
                </p14:cNvPr>
                <p14:cNvContentPartPr/>
                <p14:nvPr/>
              </p14:nvContentPartPr>
              <p14:xfrm>
                <a:off x="9003137" y="4532554"/>
                <a:ext cx="87480" cy="738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FD6F9E4-A387-5804-FFC2-B68466BA06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40497" y="4469914"/>
                  <a:ext cx="213120" cy="86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AE8D3F1-83F6-23D7-5D79-F7F1F52DDD79}"/>
              </a:ext>
            </a:extLst>
          </p:cNvPr>
          <p:cNvGrpSpPr/>
          <p:nvPr/>
        </p:nvGrpSpPr>
        <p:grpSpPr>
          <a:xfrm>
            <a:off x="273137" y="5198554"/>
            <a:ext cx="4075200" cy="859680"/>
            <a:chOff x="273137" y="5198554"/>
            <a:chExt cx="407520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69D3123-9DE3-3ACA-8AA0-69DC34C9B079}"/>
                    </a:ext>
                  </a:extLst>
                </p14:cNvPr>
                <p14:cNvContentPartPr/>
                <p14:nvPr/>
              </p14:nvContentPartPr>
              <p14:xfrm>
                <a:off x="273137" y="5390794"/>
                <a:ext cx="417960" cy="540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69D3123-9DE3-3ACA-8AA0-69DC34C9B07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0137" y="5327794"/>
                  <a:ext cx="54360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0984264-D5E5-C7D0-5579-DC736B250333}"/>
                    </a:ext>
                  </a:extLst>
                </p14:cNvPr>
                <p14:cNvContentPartPr/>
                <p14:nvPr/>
              </p14:nvContentPartPr>
              <p14:xfrm>
                <a:off x="503897" y="5705794"/>
                <a:ext cx="190440" cy="268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0984264-D5E5-C7D0-5579-DC736B2503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0897" y="5642794"/>
                  <a:ext cx="316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C3611A1-96E6-C870-A220-7958CEB84BCB}"/>
                    </a:ext>
                  </a:extLst>
                </p14:cNvPr>
                <p14:cNvContentPartPr/>
                <p14:nvPr/>
              </p14:nvContentPartPr>
              <p14:xfrm>
                <a:off x="788297" y="5575114"/>
                <a:ext cx="322560" cy="361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C3611A1-96E6-C870-A220-7958CEB84B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5297" y="5512114"/>
                  <a:ext cx="4482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49A89A1-BD4A-53D5-9D92-A4D32A3E433F}"/>
                    </a:ext>
                  </a:extLst>
                </p14:cNvPr>
                <p14:cNvContentPartPr/>
                <p14:nvPr/>
              </p14:nvContentPartPr>
              <p14:xfrm>
                <a:off x="836537" y="5318794"/>
                <a:ext cx="15480" cy="124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49A89A1-BD4A-53D5-9D92-A4D32A3E433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3537" y="5255794"/>
                  <a:ext cx="141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7FCF1ED-110C-26A1-5BAA-2ED1EDD3F858}"/>
                    </a:ext>
                  </a:extLst>
                </p14:cNvPr>
                <p14:cNvContentPartPr/>
                <p14:nvPr/>
              </p14:nvContentPartPr>
              <p14:xfrm>
                <a:off x="965777" y="5294314"/>
                <a:ext cx="10440" cy="163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7FCF1ED-110C-26A1-5BAA-2ED1EDD3F8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2777" y="5231314"/>
                  <a:ext cx="136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BC269C3-2878-0B60-6BDA-A43612D2BAAC}"/>
                    </a:ext>
                  </a:extLst>
                </p14:cNvPr>
                <p14:cNvContentPartPr/>
                <p14:nvPr/>
              </p14:nvContentPartPr>
              <p14:xfrm>
                <a:off x="1230737" y="5481154"/>
                <a:ext cx="210240" cy="342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BC269C3-2878-0B60-6BDA-A43612D2BAA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67737" y="5418088"/>
                  <a:ext cx="335880" cy="468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3B22B63-0101-C72D-5C6A-47880A80FA5C}"/>
                    </a:ext>
                  </a:extLst>
                </p14:cNvPr>
                <p14:cNvContentPartPr/>
                <p14:nvPr/>
              </p14:nvContentPartPr>
              <p14:xfrm>
                <a:off x="1517657" y="5490874"/>
                <a:ext cx="426600" cy="567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3B22B63-0101-C72D-5C6A-47880A80FA5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54604" y="5427874"/>
                  <a:ext cx="552346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2A01892-6C6A-306E-4AA9-8E6CFC813934}"/>
                    </a:ext>
                  </a:extLst>
                </p14:cNvPr>
                <p14:cNvContentPartPr/>
                <p14:nvPr/>
              </p14:nvContentPartPr>
              <p14:xfrm>
                <a:off x="1962617" y="5505274"/>
                <a:ext cx="291600" cy="408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2A01892-6C6A-306E-4AA9-8E6CFC8139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99617" y="5442274"/>
                  <a:ext cx="4172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296B38E-57EA-08F0-9A55-932E5E6564D6}"/>
                    </a:ext>
                  </a:extLst>
                </p14:cNvPr>
                <p14:cNvContentPartPr/>
                <p14:nvPr/>
              </p14:nvContentPartPr>
              <p14:xfrm>
                <a:off x="2479577" y="5487994"/>
                <a:ext cx="209160" cy="392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296B38E-57EA-08F0-9A55-932E5E6564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16577" y="5424936"/>
                  <a:ext cx="334800" cy="518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8B16AFD-551B-A126-E504-B5BAE0A14855}"/>
                    </a:ext>
                  </a:extLst>
                </p14:cNvPr>
                <p14:cNvContentPartPr/>
                <p14:nvPr/>
              </p14:nvContentPartPr>
              <p14:xfrm>
                <a:off x="2794577" y="5263354"/>
                <a:ext cx="327600" cy="69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8B16AFD-551B-A126-E504-B5BAE0A1485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31577" y="5200354"/>
                  <a:ext cx="453240" cy="8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F604718-DE09-65A4-16E9-D75F6A02FF70}"/>
                    </a:ext>
                  </a:extLst>
                </p14:cNvPr>
                <p14:cNvContentPartPr/>
                <p14:nvPr/>
              </p14:nvContentPartPr>
              <p14:xfrm>
                <a:off x="3262577" y="5576914"/>
                <a:ext cx="82800" cy="374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F604718-DE09-65A4-16E9-D75F6A02FF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99577" y="5513914"/>
                  <a:ext cx="2084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8D38383-74FA-F716-4DD3-82EF9D87C7A6}"/>
                    </a:ext>
                  </a:extLst>
                </p14:cNvPr>
                <p14:cNvContentPartPr/>
                <p14:nvPr/>
              </p14:nvContentPartPr>
              <p14:xfrm>
                <a:off x="3128657" y="5259394"/>
                <a:ext cx="27360" cy="84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8D38383-74FA-F716-4DD3-82EF9D87C7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65657" y="5196394"/>
                  <a:ext cx="153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6A31A16-8D7B-87F8-6D2B-F7189F19FE93}"/>
                    </a:ext>
                  </a:extLst>
                </p14:cNvPr>
                <p14:cNvContentPartPr/>
                <p14:nvPr/>
              </p14:nvContentPartPr>
              <p14:xfrm>
                <a:off x="3476777" y="5239594"/>
                <a:ext cx="347400" cy="621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6A31A16-8D7B-87F8-6D2B-F7189F19FE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13777" y="5176594"/>
                  <a:ext cx="47304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CA164B0-BD8C-05F8-02D9-E71AFA937B07}"/>
                    </a:ext>
                  </a:extLst>
                </p14:cNvPr>
                <p14:cNvContentPartPr/>
                <p14:nvPr/>
              </p14:nvContentPartPr>
              <p14:xfrm>
                <a:off x="3903017" y="5477914"/>
                <a:ext cx="289800" cy="33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CA164B0-BD8C-05F8-02D9-E71AFA937B0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40017" y="5414914"/>
                  <a:ext cx="4154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FA1CE37-8001-A94F-7982-6838EF810561}"/>
                    </a:ext>
                  </a:extLst>
                </p14:cNvPr>
                <p14:cNvContentPartPr/>
                <p14:nvPr/>
              </p14:nvContentPartPr>
              <p14:xfrm>
                <a:off x="4214777" y="5198554"/>
                <a:ext cx="133560" cy="776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FA1CE37-8001-A94F-7982-6838EF8105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51777" y="5135554"/>
                  <a:ext cx="259200" cy="90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787C564-0EE5-FF49-8328-CF567F9025C1}"/>
              </a:ext>
            </a:extLst>
          </p:cNvPr>
          <p:cNvGrpSpPr/>
          <p:nvPr/>
        </p:nvGrpSpPr>
        <p:grpSpPr>
          <a:xfrm>
            <a:off x="285017" y="4200994"/>
            <a:ext cx="3157200" cy="709920"/>
            <a:chOff x="285017" y="4200994"/>
            <a:chExt cx="315720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EB97728-60D0-A75F-C0E6-FEE9ECB2603C}"/>
                    </a:ext>
                  </a:extLst>
                </p14:cNvPr>
                <p14:cNvContentPartPr/>
                <p14:nvPr/>
              </p14:nvContentPartPr>
              <p14:xfrm>
                <a:off x="285017" y="4344994"/>
                <a:ext cx="309960" cy="478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EB97728-60D0-A75F-C0E6-FEE9ECB2603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2017" y="4281994"/>
                  <a:ext cx="43560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CB95CB9-27EC-B610-DCB8-F6D4EFA53583}"/>
                    </a:ext>
                  </a:extLst>
                </p14:cNvPr>
                <p14:cNvContentPartPr/>
                <p14:nvPr/>
              </p14:nvContentPartPr>
              <p14:xfrm>
                <a:off x="599297" y="4560274"/>
                <a:ext cx="263520" cy="350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CB95CB9-27EC-B610-DCB8-F6D4EFA5358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6211" y="4497274"/>
                  <a:ext cx="389332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047F20-BC41-D1E2-7D25-F076DDB44AD5}"/>
                    </a:ext>
                  </a:extLst>
                </p14:cNvPr>
                <p14:cNvContentPartPr/>
                <p14:nvPr/>
              </p14:nvContentPartPr>
              <p14:xfrm>
                <a:off x="978017" y="4478554"/>
                <a:ext cx="434880" cy="387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047F20-BC41-D1E2-7D25-F076DDB44A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5069" y="4415554"/>
                  <a:ext cx="560416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4386979-2D99-3C1C-1AC1-87DC7ACAB6D3}"/>
                    </a:ext>
                  </a:extLst>
                </p14:cNvPr>
                <p14:cNvContentPartPr/>
                <p14:nvPr/>
              </p14:nvContentPartPr>
              <p14:xfrm>
                <a:off x="968657" y="4592314"/>
                <a:ext cx="291600" cy="91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4386979-2D99-3C1C-1AC1-87DC7ACAB6D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5657" y="4529064"/>
                  <a:ext cx="417240" cy="217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8D8EC68-03FB-F9AE-5C0B-A6C1072E8CD8}"/>
                    </a:ext>
                  </a:extLst>
                </p14:cNvPr>
                <p14:cNvContentPartPr/>
                <p14:nvPr/>
              </p14:nvContentPartPr>
              <p14:xfrm>
                <a:off x="1424777" y="4576114"/>
                <a:ext cx="22320" cy="23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8D8EC68-03FB-F9AE-5C0B-A6C1072E8C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61777" y="4513114"/>
                  <a:ext cx="14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1247739-288F-C3D1-06E5-D75B98F740AC}"/>
                    </a:ext>
                  </a:extLst>
                </p14:cNvPr>
                <p14:cNvContentPartPr/>
                <p14:nvPr/>
              </p14:nvContentPartPr>
              <p14:xfrm>
                <a:off x="1681097" y="4289914"/>
                <a:ext cx="265320" cy="604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1247739-288F-C3D1-06E5-D75B98F740A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18011" y="4226876"/>
                  <a:ext cx="391131" cy="729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6814121-2E07-FFFB-651E-6520DFD93709}"/>
                    </a:ext>
                  </a:extLst>
                </p14:cNvPr>
                <p14:cNvContentPartPr/>
                <p14:nvPr/>
              </p14:nvContentPartPr>
              <p14:xfrm>
                <a:off x="2003657" y="4490434"/>
                <a:ext cx="272520" cy="356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6814121-2E07-FFFB-651E-6520DFD937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40657" y="4427434"/>
                  <a:ext cx="3981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4C6AD44-2944-91FD-66D1-115C59044585}"/>
                    </a:ext>
                  </a:extLst>
                </p14:cNvPr>
                <p14:cNvContentPartPr/>
                <p14:nvPr/>
              </p14:nvContentPartPr>
              <p14:xfrm>
                <a:off x="2315057" y="4275514"/>
                <a:ext cx="79200" cy="573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4C6AD44-2944-91FD-66D1-115C5904458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51769" y="4212514"/>
                  <a:ext cx="205414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EB86C1-A5E4-52CA-DB5C-57ED33EE9976}"/>
                    </a:ext>
                  </a:extLst>
                </p14:cNvPr>
                <p14:cNvContentPartPr/>
                <p14:nvPr/>
              </p14:nvContentPartPr>
              <p14:xfrm>
                <a:off x="2480297" y="4304314"/>
                <a:ext cx="284040" cy="542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EB86C1-A5E4-52CA-DB5C-57ED33EE99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17377" y="4241314"/>
                  <a:ext cx="409521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1EE9B2C-261A-ED9F-5BBB-1BE88D19245D}"/>
                    </a:ext>
                  </a:extLst>
                </p14:cNvPr>
                <p14:cNvContentPartPr/>
                <p14:nvPr/>
              </p14:nvContentPartPr>
              <p14:xfrm>
                <a:off x="2821937" y="4467754"/>
                <a:ext cx="192240" cy="390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1EE9B2C-261A-ED9F-5BBB-1BE88D19245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58937" y="4404754"/>
                  <a:ext cx="3178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FFFAB27-47F0-ED21-D71C-E4FC9D9F9251}"/>
                    </a:ext>
                  </a:extLst>
                </p14:cNvPr>
                <p14:cNvContentPartPr/>
                <p14:nvPr/>
              </p14:nvContentPartPr>
              <p14:xfrm>
                <a:off x="3153497" y="4200994"/>
                <a:ext cx="142920" cy="683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FFFAB27-47F0-ED21-D71C-E4FC9D9F92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90497" y="4137994"/>
                  <a:ext cx="26856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A086E98-16EC-D6D3-7CD3-2FB85DD90562}"/>
                    </a:ext>
                  </a:extLst>
                </p14:cNvPr>
                <p14:cNvContentPartPr/>
                <p14:nvPr/>
              </p14:nvContentPartPr>
              <p14:xfrm>
                <a:off x="3057017" y="4325914"/>
                <a:ext cx="385200" cy="67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A086E98-16EC-D6D3-7CD3-2FB85DD9056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94017" y="4262914"/>
                  <a:ext cx="51084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D776DF1-9D80-BD3A-B5D3-70226E25B14D}"/>
                  </a:ext>
                </a:extLst>
              </p14:cNvPr>
              <p14:cNvContentPartPr/>
              <p14:nvPr/>
            </p14:nvContentPartPr>
            <p14:xfrm>
              <a:off x="3837137" y="629794"/>
              <a:ext cx="1338480" cy="9540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D776DF1-9D80-BD3A-B5D3-70226E25B14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74137" y="566794"/>
                <a:ext cx="1464120" cy="10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BA526D7-FBC5-28BC-6B67-73CD59906006}"/>
              </a:ext>
            </a:extLst>
          </p:cNvPr>
          <p:cNvGrpSpPr/>
          <p:nvPr/>
        </p:nvGrpSpPr>
        <p:grpSpPr>
          <a:xfrm>
            <a:off x="384017" y="1288234"/>
            <a:ext cx="1368720" cy="2345040"/>
            <a:chOff x="384017" y="1288234"/>
            <a:chExt cx="1368720" cy="23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384B1BE-7CCC-EAB8-7645-E41256FCBD34}"/>
                    </a:ext>
                  </a:extLst>
                </p14:cNvPr>
                <p14:cNvContentPartPr/>
                <p14:nvPr/>
              </p14:nvContentPartPr>
              <p14:xfrm>
                <a:off x="471497" y="1288234"/>
                <a:ext cx="1281240" cy="234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384B1BE-7CCC-EAB8-7645-E41256FCBD3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8497" y="1225234"/>
                  <a:ext cx="1406880" cy="24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A4B9EE6-DA32-67AC-9D9B-FF56F3EE7943}"/>
                    </a:ext>
                  </a:extLst>
                </p14:cNvPr>
                <p14:cNvContentPartPr/>
                <p14:nvPr/>
              </p14:nvContentPartPr>
              <p14:xfrm>
                <a:off x="384017" y="1429714"/>
                <a:ext cx="591840" cy="1292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A4B9EE6-DA32-67AC-9D9B-FF56F3EE79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1017" y="1366714"/>
                  <a:ext cx="717480" cy="141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DD3FD653-ECA6-4AD7-BC78-16291C720DC5}"/>
              </a:ext>
            </a:extLst>
          </p:cNvPr>
          <p:cNvGrpSpPr/>
          <p:nvPr/>
        </p:nvGrpSpPr>
        <p:grpSpPr>
          <a:xfrm>
            <a:off x="6340217" y="4945834"/>
            <a:ext cx="5785920" cy="1142280"/>
            <a:chOff x="6340217" y="4945834"/>
            <a:chExt cx="5785920" cy="11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358BA8B-7D0B-384E-FCA0-D5C84FBF3ED4}"/>
                    </a:ext>
                  </a:extLst>
                </p14:cNvPr>
                <p14:cNvContentPartPr/>
                <p14:nvPr/>
              </p14:nvContentPartPr>
              <p14:xfrm>
                <a:off x="6340217" y="5268754"/>
                <a:ext cx="406080" cy="497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358BA8B-7D0B-384E-FCA0-D5C84FBF3E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77577" y="5205754"/>
                  <a:ext cx="5317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EC00826-BADF-49B6-414C-2467F3E02DC7}"/>
                    </a:ext>
                  </a:extLst>
                </p14:cNvPr>
                <p14:cNvContentPartPr/>
                <p14:nvPr/>
              </p14:nvContentPartPr>
              <p14:xfrm>
                <a:off x="6827297" y="5415634"/>
                <a:ext cx="396720" cy="351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EC00826-BADF-49B6-414C-2467F3E02D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64297" y="5352634"/>
                  <a:ext cx="5223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4E3C959-F47F-AA68-1B20-611F3EFB602B}"/>
                    </a:ext>
                  </a:extLst>
                </p14:cNvPr>
                <p14:cNvContentPartPr/>
                <p14:nvPr/>
              </p14:nvContentPartPr>
              <p14:xfrm>
                <a:off x="7218977" y="5271274"/>
                <a:ext cx="1326240" cy="816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4E3C959-F47F-AA68-1B20-611F3EFB602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55977" y="5208634"/>
                  <a:ext cx="1451880" cy="9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6038F7D-4650-B604-113E-4EA9CCE0556C}"/>
                    </a:ext>
                  </a:extLst>
                </p14:cNvPr>
                <p14:cNvContentPartPr/>
                <p14:nvPr/>
              </p14:nvContentPartPr>
              <p14:xfrm>
                <a:off x="8659697" y="5449114"/>
                <a:ext cx="220680" cy="478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6038F7D-4650-B604-113E-4EA9CCE0556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96697" y="5386114"/>
                  <a:ext cx="3463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FC95F3D-D947-738E-C807-3003C323B66B}"/>
                    </a:ext>
                  </a:extLst>
                </p14:cNvPr>
                <p14:cNvContentPartPr/>
                <p14:nvPr/>
              </p14:nvContentPartPr>
              <p14:xfrm>
                <a:off x="9150017" y="5174074"/>
                <a:ext cx="468000" cy="632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FC95F3D-D947-738E-C807-3003C323B66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87377" y="5111434"/>
                  <a:ext cx="59364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CC41C66-CD74-F61E-CFF4-A41D48B5FA28}"/>
                    </a:ext>
                  </a:extLst>
                </p14:cNvPr>
                <p14:cNvContentPartPr/>
                <p14:nvPr/>
              </p14:nvContentPartPr>
              <p14:xfrm>
                <a:off x="9389777" y="5472154"/>
                <a:ext cx="594360" cy="318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CC41C66-CD74-F61E-CFF4-A41D48B5FA2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26777" y="5409154"/>
                  <a:ext cx="7200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A06BFFC-99B0-75CD-7583-059120CE5B99}"/>
                    </a:ext>
                  </a:extLst>
                </p14:cNvPr>
                <p14:cNvContentPartPr/>
                <p14:nvPr/>
              </p14:nvContentPartPr>
              <p14:xfrm>
                <a:off x="10110497" y="5368474"/>
                <a:ext cx="261360" cy="398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A06BFFC-99B0-75CD-7583-059120CE5B9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47497" y="5305834"/>
                  <a:ext cx="3870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5EC8DF5-0E35-9003-6997-24FA26EE0A94}"/>
                    </a:ext>
                  </a:extLst>
                </p14:cNvPr>
                <p14:cNvContentPartPr/>
                <p14:nvPr/>
              </p14:nvContentPartPr>
              <p14:xfrm>
                <a:off x="10470137" y="4945834"/>
                <a:ext cx="198720" cy="852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5EC8DF5-0E35-9003-6997-24FA26EE0A9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07497" y="4882834"/>
                  <a:ext cx="324360" cy="9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4DBDE61-DE86-54A9-8AAC-222FACAC3CA0}"/>
                    </a:ext>
                  </a:extLst>
                </p14:cNvPr>
                <p14:cNvContentPartPr/>
                <p14:nvPr/>
              </p14:nvContentPartPr>
              <p14:xfrm>
                <a:off x="10346657" y="5227714"/>
                <a:ext cx="393120" cy="38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4DBDE61-DE86-54A9-8AAC-222FACAC3CA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83657" y="5164714"/>
                  <a:ext cx="518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959868C-DBC9-DA30-C98F-23A08C7E18B3}"/>
                    </a:ext>
                  </a:extLst>
                </p14:cNvPr>
                <p14:cNvContentPartPr/>
                <p14:nvPr/>
              </p14:nvContentPartPr>
              <p14:xfrm>
                <a:off x="10769297" y="5374954"/>
                <a:ext cx="373680" cy="4114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959868C-DBC9-DA30-C98F-23A08C7E18B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06297" y="5312314"/>
                  <a:ext cx="4993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ABA1221-DE18-58BD-CB4B-5319965D69DB}"/>
                    </a:ext>
                  </a:extLst>
                </p14:cNvPr>
                <p14:cNvContentPartPr/>
                <p14:nvPr/>
              </p14:nvContentPartPr>
              <p14:xfrm>
                <a:off x="11073137" y="5412034"/>
                <a:ext cx="286560" cy="327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ABA1221-DE18-58BD-CB4B-5319965D69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10497" y="5349394"/>
                  <a:ext cx="412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44DBD5E-11E1-1DCA-949A-100200B846E9}"/>
                    </a:ext>
                  </a:extLst>
                </p14:cNvPr>
                <p14:cNvContentPartPr/>
                <p14:nvPr/>
              </p14:nvContentPartPr>
              <p14:xfrm>
                <a:off x="11449697" y="5063914"/>
                <a:ext cx="66960" cy="687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44DBD5E-11E1-1DCA-949A-100200B846E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87057" y="5000914"/>
                  <a:ext cx="19260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54FB298-8342-4C75-47C0-BB70DDC4516F}"/>
                    </a:ext>
                  </a:extLst>
                </p14:cNvPr>
                <p14:cNvContentPartPr/>
                <p14:nvPr/>
              </p14:nvContentPartPr>
              <p14:xfrm>
                <a:off x="11649137" y="5012794"/>
                <a:ext cx="46080" cy="815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54FB298-8342-4C75-47C0-BB70DDC4516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586137" y="4949794"/>
                  <a:ext cx="171720" cy="9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92E1818-7DFA-ADB4-6386-1EE87F0D737C}"/>
                    </a:ext>
                  </a:extLst>
                </p14:cNvPr>
                <p14:cNvContentPartPr/>
                <p14:nvPr/>
              </p14:nvContentPartPr>
              <p14:xfrm>
                <a:off x="11822297" y="5401234"/>
                <a:ext cx="303840" cy="430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92E1818-7DFA-ADB4-6386-1EE87F0D737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759657" y="5338594"/>
                  <a:ext cx="429480" cy="5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44558FA5-43FF-0EA9-10F6-63579E4A5DC8}"/>
              </a:ext>
            </a:extLst>
          </p:cNvPr>
          <p:cNvGrpSpPr/>
          <p:nvPr/>
        </p:nvGrpSpPr>
        <p:grpSpPr>
          <a:xfrm>
            <a:off x="2824817" y="2591074"/>
            <a:ext cx="2591640" cy="1150920"/>
            <a:chOff x="2824817" y="2591074"/>
            <a:chExt cx="2591640" cy="11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52C0E83-F1A0-D16D-A211-7F7693AF0D8E}"/>
                    </a:ext>
                  </a:extLst>
                </p14:cNvPr>
                <p14:cNvContentPartPr/>
                <p14:nvPr/>
              </p14:nvContentPartPr>
              <p14:xfrm>
                <a:off x="2824817" y="3155554"/>
                <a:ext cx="547920" cy="586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52C0E83-F1A0-D16D-A211-7F7693AF0D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62177" y="3092914"/>
                  <a:ext cx="67356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498B8EF-1112-551A-0B13-71682856E92F}"/>
                    </a:ext>
                  </a:extLst>
                </p14:cNvPr>
                <p14:cNvContentPartPr/>
                <p14:nvPr/>
              </p14:nvContentPartPr>
              <p14:xfrm>
                <a:off x="3314777" y="3175354"/>
                <a:ext cx="522720" cy="366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498B8EF-1112-551A-0B13-71682856E9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51777" y="3112714"/>
                  <a:ext cx="6483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B438EE1-B93F-4147-C4AA-F58C7E853677}"/>
                    </a:ext>
                  </a:extLst>
                </p14:cNvPr>
                <p14:cNvContentPartPr/>
                <p14:nvPr/>
              </p14:nvContentPartPr>
              <p14:xfrm>
                <a:off x="3708977" y="3046834"/>
                <a:ext cx="270720" cy="356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B438EE1-B93F-4147-C4AA-F58C7E85367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46337" y="2984194"/>
                  <a:ext cx="3963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72617C6-7069-CDBD-0509-B6DE5CA43A79}"/>
                    </a:ext>
                  </a:extLst>
                </p14:cNvPr>
                <p14:cNvContentPartPr/>
                <p14:nvPr/>
              </p14:nvContentPartPr>
              <p14:xfrm>
                <a:off x="4080857" y="2899234"/>
                <a:ext cx="471600" cy="354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72617C6-7069-CDBD-0509-B6DE5CA43A7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18217" y="2836594"/>
                  <a:ext cx="59724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D0716FD-602B-75A7-9860-469570DBC40F}"/>
                    </a:ext>
                  </a:extLst>
                </p14:cNvPr>
                <p14:cNvContentPartPr/>
                <p14:nvPr/>
              </p14:nvContentPartPr>
              <p14:xfrm>
                <a:off x="4611137" y="2591074"/>
                <a:ext cx="805320" cy="534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D0716FD-602B-75A7-9860-469570DBC40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48497" y="2528434"/>
                  <a:ext cx="930960" cy="66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6E64D091-D994-B798-ECB8-A60BD76F5DE7}"/>
              </a:ext>
            </a:extLst>
          </p:cNvPr>
          <p:cNvGrpSpPr/>
          <p:nvPr/>
        </p:nvGrpSpPr>
        <p:grpSpPr>
          <a:xfrm>
            <a:off x="4611497" y="247114"/>
            <a:ext cx="3109320" cy="1922400"/>
            <a:chOff x="4611497" y="247114"/>
            <a:chExt cx="3109320" cy="19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CFC5EA0-4ED7-8A61-6101-06FE667FB9D2}"/>
                    </a:ext>
                  </a:extLst>
                </p14:cNvPr>
                <p14:cNvContentPartPr/>
                <p14:nvPr/>
              </p14:nvContentPartPr>
              <p14:xfrm>
                <a:off x="5528417" y="274834"/>
                <a:ext cx="22680" cy="639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CFC5EA0-4ED7-8A61-6101-06FE667FB9D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65777" y="212194"/>
                  <a:ext cx="14832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594576D-21C9-874F-1681-DF767B2EE549}"/>
                    </a:ext>
                  </a:extLst>
                </p14:cNvPr>
                <p14:cNvContentPartPr/>
                <p14:nvPr/>
              </p14:nvContentPartPr>
              <p14:xfrm>
                <a:off x="5543897" y="502714"/>
                <a:ext cx="266040" cy="72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594576D-21C9-874F-1681-DF767B2EE54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81257" y="439714"/>
                  <a:ext cx="391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D28BE2C-66DC-860F-CD0B-EF42C050ECF9}"/>
                    </a:ext>
                  </a:extLst>
                </p14:cNvPr>
                <p14:cNvContentPartPr/>
                <p14:nvPr/>
              </p14:nvContentPartPr>
              <p14:xfrm>
                <a:off x="5736857" y="265474"/>
                <a:ext cx="59400" cy="703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D28BE2C-66DC-860F-CD0B-EF42C050ECF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73857" y="202834"/>
                  <a:ext cx="18504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A746C96-066A-DB80-B28C-CF6187AC618B}"/>
                    </a:ext>
                  </a:extLst>
                </p14:cNvPr>
                <p14:cNvContentPartPr/>
                <p14:nvPr/>
              </p14:nvContentPartPr>
              <p14:xfrm>
                <a:off x="6014417" y="592714"/>
                <a:ext cx="35640" cy="274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A746C96-066A-DB80-B28C-CF6187AC618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51777" y="529714"/>
                  <a:ext cx="1612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ADA2F7C-146E-E030-699F-28E5F0958F4D}"/>
                    </a:ext>
                  </a:extLst>
                </p14:cNvPr>
                <p14:cNvContentPartPr/>
                <p14:nvPr/>
              </p14:nvContentPartPr>
              <p14:xfrm>
                <a:off x="5898857" y="301474"/>
                <a:ext cx="125280" cy="105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ADA2F7C-146E-E030-699F-28E5F0958F4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36217" y="238834"/>
                  <a:ext cx="250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1366483-56FB-126B-C4F6-2954D7336792}"/>
                    </a:ext>
                  </a:extLst>
                </p14:cNvPr>
                <p14:cNvContentPartPr/>
                <p14:nvPr/>
              </p14:nvContentPartPr>
              <p14:xfrm>
                <a:off x="6147977" y="394354"/>
                <a:ext cx="304920" cy="383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1366483-56FB-126B-C4F6-2954D733679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85337" y="331714"/>
                  <a:ext cx="4305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3F9C090-8EA5-1DB3-7D64-546C06F9CBBE}"/>
                    </a:ext>
                  </a:extLst>
                </p14:cNvPr>
                <p14:cNvContentPartPr/>
                <p14:nvPr/>
              </p14:nvContentPartPr>
              <p14:xfrm>
                <a:off x="6601937" y="247114"/>
                <a:ext cx="61200" cy="6152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3F9C090-8EA5-1DB3-7D64-546C06F9CBB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39297" y="184114"/>
                  <a:ext cx="18684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F15A08E-C2A1-142F-4681-4BA56527176D}"/>
                    </a:ext>
                  </a:extLst>
                </p14:cNvPr>
                <p14:cNvContentPartPr/>
                <p14:nvPr/>
              </p14:nvContentPartPr>
              <p14:xfrm>
                <a:off x="6548657" y="320194"/>
                <a:ext cx="542160" cy="4942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F15A08E-C2A1-142F-4681-4BA56527176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86017" y="257194"/>
                  <a:ext cx="6678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56481A9-2A2D-3B54-868C-36E0DD2DCD3D}"/>
                    </a:ext>
                  </a:extLst>
                </p14:cNvPr>
                <p14:cNvContentPartPr/>
                <p14:nvPr/>
              </p14:nvContentPartPr>
              <p14:xfrm>
                <a:off x="7225457" y="383194"/>
                <a:ext cx="270720" cy="343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56481A9-2A2D-3B54-868C-36E0DD2DCD3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62817" y="320554"/>
                  <a:ext cx="3963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E058F2F-88BE-A15F-CED9-97A1FEB009F8}"/>
                    </a:ext>
                  </a:extLst>
                </p14:cNvPr>
                <p14:cNvContentPartPr/>
                <p14:nvPr/>
              </p14:nvContentPartPr>
              <p14:xfrm>
                <a:off x="7552697" y="513514"/>
                <a:ext cx="168120" cy="46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E058F2F-88BE-A15F-CED9-97A1FEB009F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89697" y="450874"/>
                  <a:ext cx="293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B6AC131-F166-1CDE-8D0F-4690F43FBD91}"/>
                    </a:ext>
                  </a:extLst>
                </p14:cNvPr>
                <p14:cNvContentPartPr/>
                <p14:nvPr/>
              </p14:nvContentPartPr>
              <p14:xfrm>
                <a:off x="5666657" y="1073314"/>
                <a:ext cx="136800" cy="639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B6AC131-F166-1CDE-8D0F-4690F43FBD9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04017" y="1010314"/>
                  <a:ext cx="26244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AAB37EE-8B2B-C922-44BF-E4B685BD9E54}"/>
                    </a:ext>
                  </a:extLst>
                </p14:cNvPr>
                <p14:cNvContentPartPr/>
                <p14:nvPr/>
              </p14:nvContentPartPr>
              <p14:xfrm>
                <a:off x="5482697" y="1067914"/>
                <a:ext cx="811440" cy="354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AAB37EE-8B2B-C922-44BF-E4B685BD9E5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19697" y="1004914"/>
                  <a:ext cx="9370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569D664-7DBE-F3EC-921D-91B4F963C875}"/>
                    </a:ext>
                  </a:extLst>
                </p14:cNvPr>
                <p14:cNvContentPartPr/>
                <p14:nvPr/>
              </p14:nvContentPartPr>
              <p14:xfrm>
                <a:off x="6235457" y="1088794"/>
                <a:ext cx="250200" cy="2656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569D664-7DBE-F3EC-921D-91B4F963C87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172457" y="1026154"/>
                  <a:ext cx="3758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4C76D97-0608-8B7B-F8BD-AF85ED7F4A1B}"/>
                    </a:ext>
                  </a:extLst>
                </p14:cNvPr>
                <p14:cNvContentPartPr/>
                <p14:nvPr/>
              </p14:nvContentPartPr>
              <p14:xfrm>
                <a:off x="6162737" y="1028674"/>
                <a:ext cx="619920" cy="766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4C76D97-0608-8B7B-F8BD-AF85ED7F4A1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00097" y="965674"/>
                  <a:ext cx="74556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0A0352F-8995-8ECC-1882-59226C205CEC}"/>
                    </a:ext>
                  </a:extLst>
                </p14:cNvPr>
                <p14:cNvContentPartPr/>
                <p14:nvPr/>
              </p14:nvContentPartPr>
              <p14:xfrm>
                <a:off x="6777977" y="1039114"/>
                <a:ext cx="270360" cy="270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0A0352F-8995-8ECC-1882-59226C205CE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14977" y="976114"/>
                  <a:ext cx="3960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EB48AE9-0B20-01DC-37E0-C41B14643165}"/>
                    </a:ext>
                  </a:extLst>
                </p14:cNvPr>
                <p14:cNvContentPartPr/>
                <p14:nvPr/>
              </p14:nvContentPartPr>
              <p14:xfrm>
                <a:off x="7147337" y="1021474"/>
                <a:ext cx="125640" cy="318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EB48AE9-0B20-01DC-37E0-C41B1464316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84697" y="958474"/>
                  <a:ext cx="2512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0A0997E-5965-55DF-EC84-3D57CD46E9C8}"/>
                    </a:ext>
                  </a:extLst>
                </p14:cNvPr>
                <p14:cNvContentPartPr/>
                <p14:nvPr/>
              </p14:nvContentPartPr>
              <p14:xfrm>
                <a:off x="7429937" y="1133434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0A0997E-5965-55DF-EC84-3D57CD46E9C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66937" y="10707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95FD7FA-FA76-D5B3-B87D-683149E6D0DC}"/>
                    </a:ext>
                  </a:extLst>
                </p14:cNvPr>
                <p14:cNvContentPartPr/>
                <p14:nvPr/>
              </p14:nvContentPartPr>
              <p14:xfrm>
                <a:off x="7272617" y="999154"/>
                <a:ext cx="299880" cy="255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95FD7FA-FA76-D5B3-B87D-683149E6D0D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209977" y="936154"/>
                  <a:ext cx="425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F185C3A-1D07-7589-0D84-D4FF46A1AE3A}"/>
                    </a:ext>
                  </a:extLst>
                </p14:cNvPr>
                <p14:cNvContentPartPr/>
                <p14:nvPr/>
              </p14:nvContentPartPr>
              <p14:xfrm>
                <a:off x="5766017" y="1921474"/>
                <a:ext cx="484200" cy="51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F185C3A-1D07-7589-0D84-D4FF46A1AE3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03377" y="1858474"/>
                  <a:ext cx="609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0C41268-B686-83C8-A262-E21C81CBF9AA}"/>
                    </a:ext>
                  </a:extLst>
                </p14:cNvPr>
                <p14:cNvContentPartPr/>
                <p14:nvPr/>
              </p14:nvContentPartPr>
              <p14:xfrm>
                <a:off x="5709137" y="1772794"/>
                <a:ext cx="213120" cy="163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0C41268-B686-83C8-A262-E21C81CBF9A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46137" y="1710154"/>
                  <a:ext cx="338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93B7C69-EDB6-2A81-D92D-EB10F97BB68D}"/>
                    </a:ext>
                  </a:extLst>
                </p14:cNvPr>
                <p14:cNvContentPartPr/>
                <p14:nvPr/>
              </p14:nvContentPartPr>
              <p14:xfrm>
                <a:off x="5711297" y="1932994"/>
                <a:ext cx="291600" cy="236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93B7C69-EDB6-2A81-D92D-EB10F97BB68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648297" y="1869994"/>
                  <a:ext cx="4172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9CF3A58-3740-8183-B759-FED59B049D68}"/>
                    </a:ext>
                  </a:extLst>
                </p14:cNvPr>
                <p14:cNvContentPartPr/>
                <p14:nvPr/>
              </p14:nvContentPartPr>
              <p14:xfrm>
                <a:off x="5574497" y="1920754"/>
                <a:ext cx="10440" cy="11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9CF3A58-3740-8183-B759-FED59B049D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11857" y="1857754"/>
                  <a:ext cx="136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710026F-C91D-B621-42B1-DD50C1849375}"/>
                    </a:ext>
                  </a:extLst>
                </p14:cNvPr>
                <p14:cNvContentPartPr/>
                <p14:nvPr/>
              </p14:nvContentPartPr>
              <p14:xfrm>
                <a:off x="5409977" y="1909234"/>
                <a:ext cx="360" cy="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710026F-C91D-B621-42B1-DD50C184937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46977" y="18462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5D562F3-E686-2752-6188-B670A79D1E69}"/>
                    </a:ext>
                  </a:extLst>
                </p14:cNvPr>
                <p14:cNvContentPartPr/>
                <p14:nvPr/>
              </p14:nvContentPartPr>
              <p14:xfrm>
                <a:off x="5125577" y="1904554"/>
                <a:ext cx="133200" cy="7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5D562F3-E686-2752-6188-B670A79D1E6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62937" y="1841554"/>
                  <a:ext cx="258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B81679B-F90E-9D68-B25D-500050C2EA45}"/>
                    </a:ext>
                  </a:extLst>
                </p14:cNvPr>
                <p14:cNvContentPartPr/>
                <p14:nvPr/>
              </p14:nvContentPartPr>
              <p14:xfrm>
                <a:off x="5011457" y="1903834"/>
                <a:ext cx="3960" cy="39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B81679B-F90E-9D68-B25D-500050C2EA4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48457" y="1841194"/>
                  <a:ext cx="129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8C068FC-DC13-ABF4-A8CD-D839F04BA66D}"/>
                    </a:ext>
                  </a:extLst>
                </p14:cNvPr>
                <p14:cNvContentPartPr/>
                <p14:nvPr/>
              </p14:nvContentPartPr>
              <p14:xfrm>
                <a:off x="4611497" y="1908154"/>
                <a:ext cx="218880" cy="64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8C068FC-DC13-ABF4-A8CD-D839F04BA66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48857" y="1845154"/>
                  <a:ext cx="344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D6F5073-1789-3DA9-DC9E-A41798F7CC5A}"/>
                    </a:ext>
                  </a:extLst>
                </p14:cNvPr>
                <p14:cNvContentPartPr/>
                <p14:nvPr/>
              </p14:nvContentPartPr>
              <p14:xfrm>
                <a:off x="5145017" y="1886914"/>
                <a:ext cx="35280" cy="2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D6F5073-1789-3DA9-DC9E-A41798F7CC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82017" y="1824274"/>
                  <a:ext cx="160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1617C2E-A435-AFD3-65E1-C79EBA2A54AF}"/>
                    </a:ext>
                  </a:extLst>
                </p14:cNvPr>
                <p14:cNvContentPartPr/>
                <p14:nvPr/>
              </p14:nvContentPartPr>
              <p14:xfrm>
                <a:off x="5364257" y="1904914"/>
                <a:ext cx="360" cy="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1617C2E-A435-AFD3-65E1-C79EBA2A54A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01257" y="1842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12156C4D-0BE7-6B34-02F5-83C052221D61}"/>
              </a:ext>
            </a:extLst>
          </p:cNvPr>
          <p:cNvGrpSpPr/>
          <p:nvPr/>
        </p:nvGrpSpPr>
        <p:grpSpPr>
          <a:xfrm>
            <a:off x="10266017" y="2979154"/>
            <a:ext cx="1260360" cy="761760"/>
            <a:chOff x="10266017" y="2979154"/>
            <a:chExt cx="126036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D9441D9-AFA1-7BCD-C5F4-43CBBD7E10A9}"/>
                    </a:ext>
                  </a:extLst>
                </p14:cNvPr>
                <p14:cNvContentPartPr/>
                <p14:nvPr/>
              </p14:nvContentPartPr>
              <p14:xfrm>
                <a:off x="10266017" y="3283354"/>
                <a:ext cx="460440" cy="457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D9441D9-AFA1-7BCD-C5F4-43CBBD7E10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03017" y="3220714"/>
                  <a:ext cx="5860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4C04120-B9FE-EA48-0CE0-DC9E33AFE8AA}"/>
                    </a:ext>
                  </a:extLst>
                </p14:cNvPr>
                <p14:cNvContentPartPr/>
                <p14:nvPr/>
              </p14:nvContentPartPr>
              <p14:xfrm>
                <a:off x="10803497" y="3344194"/>
                <a:ext cx="236160" cy="2772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4C04120-B9FE-EA48-0CE0-DC9E33AFE8A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40497" y="3281554"/>
                  <a:ext cx="361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EA89CA9-0707-84A2-6B31-82102A220D10}"/>
                    </a:ext>
                  </a:extLst>
                </p14:cNvPr>
                <p14:cNvContentPartPr/>
                <p14:nvPr/>
              </p14:nvContentPartPr>
              <p14:xfrm>
                <a:off x="11088257" y="3221074"/>
                <a:ext cx="219960" cy="505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EA89CA9-0707-84A2-6B31-82102A220D1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25257" y="3158434"/>
                  <a:ext cx="34560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26F6BF0-F361-C7EE-ABA8-9D7393F3BA29}"/>
                    </a:ext>
                  </a:extLst>
                </p14:cNvPr>
                <p14:cNvContentPartPr/>
                <p14:nvPr/>
              </p14:nvContentPartPr>
              <p14:xfrm>
                <a:off x="11317217" y="2979154"/>
                <a:ext cx="209160" cy="303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26F6BF0-F361-C7EE-ABA8-9D7393F3BA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54217" y="2916514"/>
                  <a:ext cx="3348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452EBCA-4E7A-E71E-318E-85DD98F1DA80}"/>
                    </a:ext>
                  </a:extLst>
                </p14:cNvPr>
                <p14:cNvContentPartPr/>
                <p14:nvPr/>
              </p14:nvContentPartPr>
              <p14:xfrm>
                <a:off x="11472017" y="3487114"/>
                <a:ext cx="3960" cy="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452EBCA-4E7A-E71E-318E-85DD98F1DA8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09017" y="3424114"/>
                  <a:ext cx="1296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57A6DC23-08C6-D568-A17C-52BD204D4923}"/>
              </a:ext>
            </a:extLst>
          </p:cNvPr>
          <p:cNvGrpSpPr/>
          <p:nvPr/>
        </p:nvGrpSpPr>
        <p:grpSpPr>
          <a:xfrm>
            <a:off x="9583097" y="933274"/>
            <a:ext cx="2314800" cy="1965600"/>
            <a:chOff x="9583097" y="933274"/>
            <a:chExt cx="2314800" cy="19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FF8F228-CBB8-3114-3494-EB846237F2A6}"/>
                    </a:ext>
                  </a:extLst>
                </p14:cNvPr>
                <p14:cNvContentPartPr/>
                <p14:nvPr/>
              </p14:nvContentPartPr>
              <p14:xfrm>
                <a:off x="9583097" y="933274"/>
                <a:ext cx="590760" cy="439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FF8F228-CBB8-3114-3494-EB846237F2A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20457" y="870274"/>
                  <a:ext cx="7164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29A83EC-88B0-E900-32F0-76F3BF6B221B}"/>
                    </a:ext>
                  </a:extLst>
                </p14:cNvPr>
                <p14:cNvContentPartPr/>
                <p14:nvPr/>
              </p14:nvContentPartPr>
              <p14:xfrm>
                <a:off x="10153697" y="1210834"/>
                <a:ext cx="307080" cy="263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29A83EC-88B0-E900-32F0-76F3BF6B221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90697" y="1147834"/>
                  <a:ext cx="432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64FAE54-D82C-2798-5CCE-1114BA6097AE}"/>
                    </a:ext>
                  </a:extLst>
                </p14:cNvPr>
                <p14:cNvContentPartPr/>
                <p14:nvPr/>
              </p14:nvContentPartPr>
              <p14:xfrm>
                <a:off x="10506857" y="1209034"/>
                <a:ext cx="308520" cy="264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64FAE54-D82C-2798-5CCE-1114BA6097A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43857" y="1146034"/>
                  <a:ext cx="434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6D77B9B-D71C-BCC0-B5FC-E7731C8C50FC}"/>
                    </a:ext>
                  </a:extLst>
                </p14:cNvPr>
                <p14:cNvContentPartPr/>
                <p14:nvPr/>
              </p14:nvContentPartPr>
              <p14:xfrm>
                <a:off x="10474817" y="1666594"/>
                <a:ext cx="57600" cy="45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6D77B9B-D71C-BCC0-B5FC-E7731C8C50F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12177" y="1603594"/>
                  <a:ext cx="183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81B749F-F2C9-7B6A-4EDF-A1DAD6465F43}"/>
                    </a:ext>
                  </a:extLst>
                </p14:cNvPr>
                <p14:cNvContentPartPr/>
                <p14:nvPr/>
              </p14:nvContentPartPr>
              <p14:xfrm>
                <a:off x="10880537" y="1758754"/>
                <a:ext cx="671040" cy="1041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81B749F-F2C9-7B6A-4EDF-A1DAD6465F4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17897" y="1695754"/>
                  <a:ext cx="796680" cy="11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7BE2178-3AFD-0B81-6740-224060C36D20}"/>
                    </a:ext>
                  </a:extLst>
                </p14:cNvPr>
                <p14:cNvContentPartPr/>
                <p14:nvPr/>
              </p14:nvContentPartPr>
              <p14:xfrm>
                <a:off x="10868657" y="1582714"/>
                <a:ext cx="343800" cy="154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7BE2178-3AFD-0B81-6740-224060C36D2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05657" y="1520074"/>
                  <a:ext cx="469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C6E92D4-C63C-6C19-528A-E6D7A0997F7D}"/>
                    </a:ext>
                  </a:extLst>
                </p14:cNvPr>
                <p14:cNvContentPartPr/>
                <p14:nvPr/>
              </p14:nvContentPartPr>
              <p14:xfrm>
                <a:off x="10797377" y="1748314"/>
                <a:ext cx="78120" cy="301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C6E92D4-C63C-6C19-528A-E6D7A0997F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34377" y="1685674"/>
                  <a:ext cx="2037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DF7F4D0-10FE-4A20-2398-4C6BD779998F}"/>
                    </a:ext>
                  </a:extLst>
                </p14:cNvPr>
                <p14:cNvContentPartPr/>
                <p14:nvPr/>
              </p14:nvContentPartPr>
              <p14:xfrm>
                <a:off x="11315417" y="2564434"/>
                <a:ext cx="582480" cy="334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DF7F4D0-10FE-4A20-2398-4C6BD779998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252777" y="2501434"/>
                  <a:ext cx="708120" cy="46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246A253-DFD6-ABEF-F9B3-9216C045FD27}"/>
              </a:ext>
            </a:extLst>
          </p:cNvPr>
          <p:cNvGrpSpPr/>
          <p:nvPr/>
        </p:nvGrpSpPr>
        <p:grpSpPr>
          <a:xfrm>
            <a:off x="3199217" y="2183194"/>
            <a:ext cx="1190520" cy="481320"/>
            <a:chOff x="3199217" y="2183194"/>
            <a:chExt cx="119052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711EA43-EB99-04AF-B0D0-5839234693AC}"/>
                    </a:ext>
                  </a:extLst>
                </p14:cNvPr>
                <p14:cNvContentPartPr/>
                <p14:nvPr/>
              </p14:nvContentPartPr>
              <p14:xfrm>
                <a:off x="3199217" y="2363914"/>
                <a:ext cx="349920" cy="300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711EA43-EB99-04AF-B0D0-5839234693A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36577" y="2300914"/>
                  <a:ext cx="4755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DD34BEF-C6C3-3309-EE4A-22D031A86262}"/>
                    </a:ext>
                  </a:extLst>
                </p14:cNvPr>
                <p14:cNvContentPartPr/>
                <p14:nvPr/>
              </p14:nvContentPartPr>
              <p14:xfrm>
                <a:off x="3628337" y="2233954"/>
                <a:ext cx="347400" cy="318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DD34BEF-C6C3-3309-EE4A-22D031A8626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565337" y="2171314"/>
                  <a:ext cx="4730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35AAAD4-E690-A9D0-C379-CB3C1F6FDD44}"/>
                    </a:ext>
                  </a:extLst>
                </p14:cNvPr>
                <p14:cNvContentPartPr/>
                <p14:nvPr/>
              </p14:nvContentPartPr>
              <p14:xfrm>
                <a:off x="4029017" y="2183194"/>
                <a:ext cx="360720" cy="293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35AAAD4-E690-A9D0-C379-CB3C1F6FDD4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66017" y="2120194"/>
                  <a:ext cx="486360" cy="41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98C4CD9-FBAE-BDCB-6B7F-A735C1C2B9BD}"/>
                  </a:ext>
                </a:extLst>
              </p14:cNvPr>
              <p14:cNvContentPartPr/>
              <p14:nvPr/>
            </p14:nvContentPartPr>
            <p14:xfrm>
              <a:off x="1820417" y="1203994"/>
              <a:ext cx="2417400" cy="8190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98C4CD9-FBAE-BDCB-6B7F-A735C1C2B9B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757417" y="1140994"/>
                <a:ext cx="254304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80CE8C87-1DDB-D9FE-7D45-9895B3902654}"/>
                  </a:ext>
                </a:extLst>
              </p14:cNvPr>
              <p14:cNvContentPartPr/>
              <p14:nvPr/>
            </p14:nvContentPartPr>
            <p14:xfrm>
              <a:off x="4542377" y="2089234"/>
              <a:ext cx="166680" cy="1875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80CE8C87-1DDB-D9FE-7D45-9895B390265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479737" y="2026234"/>
                <a:ext cx="292320" cy="31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8C64BFEC-37AA-A568-8990-7EF9EC7C1BB1}"/>
              </a:ext>
            </a:extLst>
          </p:cNvPr>
          <p:cNvGrpSpPr/>
          <p:nvPr/>
        </p:nvGrpSpPr>
        <p:grpSpPr>
          <a:xfrm>
            <a:off x="6961217" y="1971154"/>
            <a:ext cx="2679480" cy="2526840"/>
            <a:chOff x="6961217" y="1971154"/>
            <a:chExt cx="2679480" cy="25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3AB5F5D-7F68-E466-EFAD-5E07AB04A48F}"/>
                    </a:ext>
                  </a:extLst>
                </p14:cNvPr>
                <p14:cNvContentPartPr/>
                <p14:nvPr/>
              </p14:nvContentPartPr>
              <p14:xfrm>
                <a:off x="7347497" y="2748394"/>
                <a:ext cx="1168920" cy="896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3AB5F5D-7F68-E466-EFAD-5E07AB04A48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84857" y="2685754"/>
                  <a:ext cx="1294560" cy="10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6FC6226-E99C-A846-01F6-2DBD5DAEE242}"/>
                    </a:ext>
                  </a:extLst>
                </p14:cNvPr>
                <p14:cNvContentPartPr/>
                <p14:nvPr/>
              </p14:nvContentPartPr>
              <p14:xfrm>
                <a:off x="8167217" y="3351394"/>
                <a:ext cx="651600" cy="380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6FC6226-E99C-A846-01F6-2DBD5DAEE24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04577" y="3288394"/>
                  <a:ext cx="7772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1727652-88C1-A516-16FC-CD51C692271A}"/>
                    </a:ext>
                  </a:extLst>
                </p14:cNvPr>
                <p14:cNvContentPartPr/>
                <p14:nvPr/>
              </p14:nvContentPartPr>
              <p14:xfrm>
                <a:off x="7035377" y="1971154"/>
                <a:ext cx="2605320" cy="2526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1727652-88C1-A516-16FC-CD51C692271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72377" y="1908514"/>
                  <a:ext cx="2730960" cy="26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397F215-35EA-36AC-7396-D7E261F3CBB5}"/>
                    </a:ext>
                  </a:extLst>
                </p14:cNvPr>
                <p14:cNvContentPartPr/>
                <p14:nvPr/>
              </p14:nvContentPartPr>
              <p14:xfrm>
                <a:off x="6961217" y="2146114"/>
                <a:ext cx="247320" cy="347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397F215-35EA-36AC-7396-D7E261F3CBB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98577" y="2083114"/>
                  <a:ext cx="372960" cy="47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0CCB874-9AEB-10C8-F4D1-5BE74AC935CF}"/>
                  </a:ext>
                </a:extLst>
              </p14:cNvPr>
              <p14:cNvContentPartPr/>
              <p14:nvPr/>
            </p14:nvContentPartPr>
            <p14:xfrm>
              <a:off x="10018466" y="6313961"/>
              <a:ext cx="203760" cy="1746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0CCB874-9AEB-10C8-F4D1-5BE74AC935C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955826" y="6250961"/>
                <a:ext cx="32940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261BD3CA-4BD3-0218-9297-9FA3DBE32549}"/>
              </a:ext>
            </a:extLst>
          </p:cNvPr>
          <p:cNvGrpSpPr/>
          <p:nvPr/>
        </p:nvGrpSpPr>
        <p:grpSpPr>
          <a:xfrm>
            <a:off x="10527866" y="5980241"/>
            <a:ext cx="1368360" cy="675360"/>
            <a:chOff x="6853937" y="6050931"/>
            <a:chExt cx="136836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DA179ED-A66C-8E46-ED62-CE821F2698B5}"/>
                    </a:ext>
                  </a:extLst>
                </p14:cNvPr>
                <p14:cNvContentPartPr/>
                <p14:nvPr/>
              </p14:nvContentPartPr>
              <p14:xfrm>
                <a:off x="6853937" y="6392931"/>
                <a:ext cx="55080" cy="304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DA179ED-A66C-8E46-ED62-CE821F2698B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91297" y="6330291"/>
                  <a:ext cx="1807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63C744A-8862-8758-2499-D518829018EB}"/>
                    </a:ext>
                  </a:extLst>
                </p14:cNvPr>
                <p14:cNvContentPartPr/>
                <p14:nvPr/>
              </p14:nvContentPartPr>
              <p14:xfrm>
                <a:off x="6861497" y="6050931"/>
                <a:ext cx="1080" cy="38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63C744A-8862-8758-2499-D518829018E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98497" y="5988291"/>
                  <a:ext cx="126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B801D1-1EDF-B962-C2E4-6E4A1D39DA5B}"/>
                    </a:ext>
                  </a:extLst>
                </p14:cNvPr>
                <p14:cNvContentPartPr/>
                <p14:nvPr/>
              </p14:nvContentPartPr>
              <p14:xfrm>
                <a:off x="6995417" y="6434691"/>
                <a:ext cx="366120" cy="2916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B801D1-1EDF-B962-C2E4-6E4A1D39DA5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32777" y="6371691"/>
                  <a:ext cx="4917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FAB3745-FE29-0502-FCF5-880F88536E8E}"/>
                    </a:ext>
                  </a:extLst>
                </p14:cNvPr>
                <p14:cNvContentPartPr/>
                <p14:nvPr/>
              </p14:nvContentPartPr>
              <p14:xfrm>
                <a:off x="7367657" y="6102411"/>
                <a:ext cx="377280" cy="585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FAB3745-FE29-0502-FCF5-880F88536E8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304657" y="6039771"/>
                  <a:ext cx="50292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9FBC4CD-4C43-00F5-A452-671ABDFF7D86}"/>
                    </a:ext>
                  </a:extLst>
                </p14:cNvPr>
                <p14:cNvContentPartPr/>
                <p14:nvPr/>
              </p14:nvContentPartPr>
              <p14:xfrm>
                <a:off x="7972457" y="6127251"/>
                <a:ext cx="249840" cy="362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9FBC4CD-4C43-00F5-A452-671ABDFF7D8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09457" y="6064611"/>
                  <a:ext cx="3754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9CD8D1F-E249-49BB-2676-F4BD596666CA}"/>
                    </a:ext>
                  </a:extLst>
                </p14:cNvPr>
                <p14:cNvContentPartPr/>
                <p14:nvPr/>
              </p14:nvContentPartPr>
              <p14:xfrm>
                <a:off x="8034377" y="6668691"/>
                <a:ext cx="14400" cy="23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9CD8D1F-E249-49BB-2676-F4BD596666C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971377" y="6605691"/>
                  <a:ext cx="14004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D3182049-535D-7973-AAEB-0776CF4174AF}"/>
                  </a:ext>
                </a:extLst>
              </p14:cNvPr>
              <p14:cNvContentPartPr/>
              <p14:nvPr/>
            </p14:nvContentPartPr>
            <p14:xfrm>
              <a:off x="136697" y="6350194"/>
              <a:ext cx="305280" cy="2793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D3182049-535D-7973-AAEB-0776CF4174A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3697" y="6287554"/>
                <a:ext cx="430920" cy="40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4737AAA2-EA77-B09D-2F9E-07EF89B43A79}"/>
              </a:ext>
            </a:extLst>
          </p:cNvPr>
          <p:cNvGrpSpPr/>
          <p:nvPr/>
        </p:nvGrpSpPr>
        <p:grpSpPr>
          <a:xfrm>
            <a:off x="723137" y="6049260"/>
            <a:ext cx="7943760" cy="910054"/>
            <a:chOff x="723137" y="6049260"/>
            <a:chExt cx="7943760" cy="9100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33F9D18-EE52-9E96-413A-16C1FCB31D06}"/>
                    </a:ext>
                  </a:extLst>
                </p14:cNvPr>
                <p14:cNvContentPartPr/>
                <p14:nvPr/>
              </p14:nvContentPartPr>
              <p14:xfrm>
                <a:off x="723137" y="6229954"/>
                <a:ext cx="238680" cy="421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33F9D18-EE52-9E96-413A-16C1FCB31D0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60137" y="6167314"/>
                  <a:ext cx="3643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A6FF260-420B-503A-A1B7-2781D992AA35}"/>
                    </a:ext>
                  </a:extLst>
                </p14:cNvPr>
                <p14:cNvContentPartPr/>
                <p14:nvPr/>
              </p14:nvContentPartPr>
              <p14:xfrm>
                <a:off x="1047137" y="6170914"/>
                <a:ext cx="385920" cy="4698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A6FF260-420B-503A-A1B7-2781D992AA3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84137" y="6108274"/>
                  <a:ext cx="51156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C5E293F-30DA-C9D0-7362-DC224514E9FD}"/>
                    </a:ext>
                  </a:extLst>
                </p14:cNvPr>
                <p14:cNvContentPartPr/>
                <p14:nvPr/>
              </p14:nvContentPartPr>
              <p14:xfrm>
                <a:off x="1526297" y="6332194"/>
                <a:ext cx="405360" cy="325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C5E293F-30DA-C9D0-7362-DC224514E9F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63297" y="6269554"/>
                  <a:ext cx="5310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32D73F8-4353-C739-5F34-79E0F206218F}"/>
                    </a:ext>
                  </a:extLst>
                </p14:cNvPr>
                <p14:cNvContentPartPr/>
                <p14:nvPr/>
              </p14:nvContentPartPr>
              <p14:xfrm>
                <a:off x="2040017" y="6083074"/>
                <a:ext cx="145800" cy="876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32D73F8-4353-C739-5F34-79E0F206218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977017" y="6020074"/>
                  <a:ext cx="271440" cy="10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0DCC535-465D-1409-541B-E41C78CE0721}"/>
                    </a:ext>
                  </a:extLst>
                </p14:cNvPr>
                <p14:cNvContentPartPr/>
                <p14:nvPr/>
              </p14:nvContentPartPr>
              <p14:xfrm>
                <a:off x="1961897" y="6481260"/>
                <a:ext cx="516600" cy="94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0DCC535-465D-1409-541B-E41C78CE072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898897" y="6418620"/>
                  <a:ext cx="642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AC3C544-9F85-A893-BE04-E41ADFB0F527}"/>
                    </a:ext>
                  </a:extLst>
                </p14:cNvPr>
                <p14:cNvContentPartPr/>
                <p14:nvPr/>
              </p14:nvContentPartPr>
              <p14:xfrm>
                <a:off x="2834177" y="6314220"/>
                <a:ext cx="398520" cy="266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AC3C544-9F85-A893-BE04-E41ADFB0F52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71177" y="6251220"/>
                  <a:ext cx="5241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918F501-10DE-4346-C760-DB23DE66536E}"/>
                    </a:ext>
                  </a:extLst>
                </p14:cNvPr>
                <p14:cNvContentPartPr/>
                <p14:nvPr/>
              </p14:nvContentPartPr>
              <p14:xfrm>
                <a:off x="3497297" y="6150060"/>
                <a:ext cx="600120" cy="533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918F501-10DE-4346-C760-DB23DE66536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34657" y="6087420"/>
                  <a:ext cx="72576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BB8CA72-7907-0E18-A35E-730C52E8305A}"/>
                    </a:ext>
                  </a:extLst>
                </p14:cNvPr>
                <p14:cNvContentPartPr/>
                <p14:nvPr/>
              </p14:nvContentPartPr>
              <p14:xfrm>
                <a:off x="4222697" y="6332940"/>
                <a:ext cx="242640" cy="266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BB8CA72-7907-0E18-A35E-730C52E8305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159697" y="6270300"/>
                  <a:ext cx="368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2625B02-0BE7-49A1-5183-6197E2D6CA7F}"/>
                    </a:ext>
                  </a:extLst>
                </p14:cNvPr>
                <p14:cNvContentPartPr/>
                <p14:nvPr/>
              </p14:nvContentPartPr>
              <p14:xfrm>
                <a:off x="4623737" y="6094980"/>
                <a:ext cx="47160" cy="562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2625B02-0BE7-49A1-5183-6197E2D6CA7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60737" y="6032340"/>
                  <a:ext cx="17280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42C1730-D9B2-9D92-FA9D-561147B851BD}"/>
                    </a:ext>
                  </a:extLst>
                </p14:cNvPr>
                <p14:cNvContentPartPr/>
                <p14:nvPr/>
              </p14:nvContentPartPr>
              <p14:xfrm>
                <a:off x="4825337" y="6107940"/>
                <a:ext cx="73440" cy="578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42C1730-D9B2-9D92-FA9D-561147B851B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762697" y="6044940"/>
                  <a:ext cx="19908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146BFF-4ED6-E9CF-B329-72CE832D6F56}"/>
                    </a:ext>
                  </a:extLst>
                </p14:cNvPr>
                <p14:cNvContentPartPr/>
                <p14:nvPr/>
              </p14:nvContentPartPr>
              <p14:xfrm>
                <a:off x="4437257" y="6262380"/>
                <a:ext cx="633960" cy="205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146BFF-4ED6-E9CF-B329-72CE832D6F5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374617" y="6199380"/>
                  <a:ext cx="759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9202B44-8C74-D279-2870-F8A5BC517C20}"/>
                    </a:ext>
                  </a:extLst>
                </p14:cNvPr>
                <p14:cNvContentPartPr/>
                <p14:nvPr/>
              </p14:nvContentPartPr>
              <p14:xfrm>
                <a:off x="5513657" y="6310620"/>
                <a:ext cx="270000" cy="2620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9202B44-8C74-D279-2870-F8A5BC517C2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450657" y="6247620"/>
                  <a:ext cx="395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0BE8FFD-FF81-8350-2109-21785446E4F0}"/>
                    </a:ext>
                  </a:extLst>
                </p14:cNvPr>
                <p14:cNvContentPartPr/>
                <p14:nvPr/>
              </p14:nvContentPartPr>
              <p14:xfrm>
                <a:off x="6189377" y="6225660"/>
                <a:ext cx="409320" cy="4032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0BE8FFD-FF81-8350-2109-21785446E4F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26377" y="6163020"/>
                  <a:ext cx="5349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7092F32-CEDF-3BBB-1F34-765F165A5AD5}"/>
                    </a:ext>
                  </a:extLst>
                </p14:cNvPr>
                <p14:cNvContentPartPr/>
                <p14:nvPr/>
              </p14:nvContentPartPr>
              <p14:xfrm>
                <a:off x="6758537" y="6319980"/>
                <a:ext cx="326520" cy="355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7092F32-CEDF-3BBB-1F34-765F165A5AD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95897" y="6257340"/>
                  <a:ext cx="452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4447D99-57BB-6B2F-FD27-5D63EACD96E9}"/>
                    </a:ext>
                  </a:extLst>
                </p14:cNvPr>
                <p14:cNvContentPartPr/>
                <p14:nvPr/>
              </p14:nvContentPartPr>
              <p14:xfrm>
                <a:off x="7436057" y="6158340"/>
                <a:ext cx="58320" cy="518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4447D99-57BB-6B2F-FD27-5D63EACD96E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73057" y="6095700"/>
                  <a:ext cx="18396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8E84F88-ADA0-12BB-6A4A-B65880EAD972}"/>
                    </a:ext>
                  </a:extLst>
                </p14:cNvPr>
                <p14:cNvContentPartPr/>
                <p14:nvPr/>
              </p14:nvContentPartPr>
              <p14:xfrm>
                <a:off x="7183337" y="6371460"/>
                <a:ext cx="738720" cy="109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8E84F88-ADA0-12BB-6A4A-B65880EAD97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20697" y="6308460"/>
                  <a:ext cx="864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BB68351-1BAE-E5B1-FED3-148A782C87CB}"/>
                    </a:ext>
                  </a:extLst>
                </p14:cNvPr>
                <p14:cNvContentPartPr/>
                <p14:nvPr/>
              </p14:nvContentPartPr>
              <p14:xfrm>
                <a:off x="7740617" y="6349860"/>
                <a:ext cx="517320" cy="2746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BB68351-1BAE-E5B1-FED3-148A782C87C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677617" y="6286860"/>
                  <a:ext cx="642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69803CB-515D-722C-E3D8-C7D2615B5F76}"/>
                    </a:ext>
                  </a:extLst>
                </p14:cNvPr>
                <p14:cNvContentPartPr/>
                <p14:nvPr/>
              </p14:nvContentPartPr>
              <p14:xfrm>
                <a:off x="8229857" y="6049260"/>
                <a:ext cx="437040" cy="542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69803CB-515D-722C-E3D8-C7D2615B5F7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66857" y="5986260"/>
                  <a:ext cx="562680" cy="66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6A56EB54-B140-A7E4-7F50-52BF5D8E961D}"/>
              </a:ext>
            </a:extLst>
          </p:cNvPr>
          <p:cNvGrpSpPr/>
          <p:nvPr/>
        </p:nvGrpSpPr>
        <p:grpSpPr>
          <a:xfrm>
            <a:off x="201240" y="99072"/>
            <a:ext cx="2503440" cy="645480"/>
            <a:chOff x="201240" y="99072"/>
            <a:chExt cx="250344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B0E4FFD-93F3-7F2A-7C7F-931C39E488B0}"/>
                    </a:ext>
                  </a:extLst>
                </p14:cNvPr>
                <p14:cNvContentPartPr/>
                <p14:nvPr/>
              </p14:nvContentPartPr>
              <p14:xfrm>
                <a:off x="201240" y="332712"/>
                <a:ext cx="240480" cy="411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B0E4FFD-93F3-7F2A-7C7F-931C39E488B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38240" y="269712"/>
                  <a:ext cx="3661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B6307EF-CFE8-D76C-3CFF-B81415F93642}"/>
                    </a:ext>
                  </a:extLst>
                </p14:cNvPr>
                <p14:cNvContentPartPr/>
                <p14:nvPr/>
              </p14:nvContentPartPr>
              <p14:xfrm>
                <a:off x="449280" y="409752"/>
                <a:ext cx="338040" cy="308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B6307EF-CFE8-D76C-3CFF-B81415F9364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86280" y="347112"/>
                  <a:ext cx="4636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6E06F5-75A3-E7D8-FA51-9D2203B7DEAD}"/>
                    </a:ext>
                  </a:extLst>
                </p14:cNvPr>
                <p14:cNvContentPartPr/>
                <p14:nvPr/>
              </p14:nvContentPartPr>
              <p14:xfrm>
                <a:off x="822600" y="187632"/>
                <a:ext cx="123480" cy="514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6E06F5-75A3-E7D8-FA51-9D2203B7DEA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9960" y="124992"/>
                  <a:ext cx="24912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77B2F66-0503-BA63-3551-7914FC9164A3}"/>
                    </a:ext>
                  </a:extLst>
                </p14:cNvPr>
                <p14:cNvContentPartPr/>
                <p14:nvPr/>
              </p14:nvContentPartPr>
              <p14:xfrm>
                <a:off x="1050840" y="130032"/>
                <a:ext cx="384840" cy="567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77B2F66-0503-BA63-3551-7914FC9164A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7840" y="67392"/>
                  <a:ext cx="51048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0178732-F54F-39EE-E20E-ADE55FA25FCE}"/>
                    </a:ext>
                  </a:extLst>
                </p14:cNvPr>
                <p14:cNvContentPartPr/>
                <p14:nvPr/>
              </p14:nvContentPartPr>
              <p14:xfrm>
                <a:off x="1544400" y="245592"/>
                <a:ext cx="253800" cy="474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0178732-F54F-39EE-E20E-ADE55FA25FC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481400" y="182592"/>
                  <a:ext cx="37944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4853695-E0E8-810C-AFAB-7D2C7D3CC20A}"/>
                    </a:ext>
                  </a:extLst>
                </p14:cNvPr>
                <p14:cNvContentPartPr/>
                <p14:nvPr/>
              </p14:nvContentPartPr>
              <p14:xfrm>
                <a:off x="1961640" y="99072"/>
                <a:ext cx="311760" cy="582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4853695-E0E8-810C-AFAB-7D2C7D3CC20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898640" y="36432"/>
                  <a:ext cx="43740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EB5AEE3-8163-856D-3DC9-974E8E848A1A}"/>
                    </a:ext>
                  </a:extLst>
                </p14:cNvPr>
                <p14:cNvContentPartPr/>
                <p14:nvPr/>
              </p14:nvContentPartPr>
              <p14:xfrm>
                <a:off x="1875960" y="314712"/>
                <a:ext cx="455400" cy="84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EB5AEE3-8163-856D-3DC9-974E8E848A1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812960" y="252072"/>
                  <a:ext cx="581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730DAF7-DB06-A74F-2925-EF42A1742E1A}"/>
                    </a:ext>
                  </a:extLst>
                </p14:cNvPr>
                <p14:cNvContentPartPr/>
                <p14:nvPr/>
              </p14:nvContentPartPr>
              <p14:xfrm>
                <a:off x="2410200" y="141192"/>
                <a:ext cx="294480" cy="234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730DAF7-DB06-A74F-2925-EF42A1742E1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47200" y="78192"/>
                  <a:ext cx="420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EB68652-BEBA-8F5E-8FBB-27411337A4ED}"/>
                    </a:ext>
                  </a:extLst>
                </p14:cNvPr>
                <p14:cNvContentPartPr/>
                <p14:nvPr/>
              </p14:nvContentPartPr>
              <p14:xfrm>
                <a:off x="2633400" y="567072"/>
                <a:ext cx="1080" cy="68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EB68652-BEBA-8F5E-8FBB-27411337A4E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570400" y="504072"/>
                  <a:ext cx="126720" cy="193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E355F4F7-7A38-6175-FE31-EC79840ABDA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4</a:t>
            </a:fld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1E4E292B-C7D4-6464-857A-95502EFCBC4F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26452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073AA-2292-1195-A427-538704E4C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4AB1A778-3CCD-10A3-A891-BCA66383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4AC9E835-094D-FA2E-3AF0-99A13215A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6908391-0D17-9791-9962-4CD05DF55403}"/>
              </a:ext>
            </a:extLst>
          </p:cNvPr>
          <p:cNvGrpSpPr/>
          <p:nvPr/>
        </p:nvGrpSpPr>
        <p:grpSpPr>
          <a:xfrm>
            <a:off x="7305737" y="2685394"/>
            <a:ext cx="2477880" cy="1596960"/>
            <a:chOff x="7305737" y="2685394"/>
            <a:chExt cx="2477880" cy="15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4798103-5AEB-FE75-17F3-6E6B70718200}"/>
                    </a:ext>
                  </a:extLst>
                </p14:cNvPr>
                <p14:cNvContentPartPr/>
                <p14:nvPr/>
              </p14:nvContentPartPr>
              <p14:xfrm>
                <a:off x="7305737" y="2709874"/>
                <a:ext cx="2477880" cy="15724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4798103-5AEB-FE75-17F3-6E6B707182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42737" y="2646874"/>
                  <a:ext cx="2603520" cy="16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58916D7-99AB-2413-F60B-9C6C70A27C28}"/>
                    </a:ext>
                  </a:extLst>
                </p14:cNvPr>
                <p14:cNvContentPartPr/>
                <p14:nvPr/>
              </p14:nvContentPartPr>
              <p14:xfrm>
                <a:off x="7334897" y="2685394"/>
                <a:ext cx="413280" cy="532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58916D7-99AB-2413-F60B-9C6C70A27C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71897" y="2622394"/>
                  <a:ext cx="5389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ED5D6DA-950D-14FA-3CC8-02CB0ED498B5}"/>
              </a:ext>
            </a:extLst>
          </p:cNvPr>
          <p:cNvGrpSpPr/>
          <p:nvPr/>
        </p:nvGrpSpPr>
        <p:grpSpPr>
          <a:xfrm>
            <a:off x="6300977" y="4532554"/>
            <a:ext cx="2789640" cy="738360"/>
            <a:chOff x="6300977" y="4532554"/>
            <a:chExt cx="278964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3DCC860-94DD-38A7-E658-898BB69EDA6A}"/>
                    </a:ext>
                  </a:extLst>
                </p14:cNvPr>
                <p14:cNvContentPartPr/>
                <p14:nvPr/>
              </p14:nvContentPartPr>
              <p14:xfrm>
                <a:off x="6308897" y="4533274"/>
                <a:ext cx="370800" cy="497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3DCC860-94DD-38A7-E658-898BB69EDA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45897" y="4470274"/>
                  <a:ext cx="4964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7CDC6D6-0CD9-76D0-2104-EDA5E0D98359}"/>
                    </a:ext>
                  </a:extLst>
                </p14:cNvPr>
                <p14:cNvContentPartPr/>
                <p14:nvPr/>
              </p14:nvContentPartPr>
              <p14:xfrm>
                <a:off x="6595097" y="4555234"/>
                <a:ext cx="188640" cy="411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7CDC6D6-0CD9-76D0-2104-EDA5E0D9835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32217" y="4492179"/>
                  <a:ext cx="314041" cy="537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DE90AB5-A99D-2940-D815-9B2C3F302304}"/>
                    </a:ext>
                  </a:extLst>
                </p14:cNvPr>
                <p14:cNvContentPartPr/>
                <p14:nvPr/>
              </p14:nvContentPartPr>
              <p14:xfrm>
                <a:off x="6300977" y="4783474"/>
                <a:ext cx="483480" cy="113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DE90AB5-A99D-2940-D815-9B2C3F3023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37977" y="4720474"/>
                  <a:ext cx="609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E12EB92-4274-4938-0EB9-613A593813FC}"/>
                    </a:ext>
                  </a:extLst>
                </p14:cNvPr>
                <p14:cNvContentPartPr/>
                <p14:nvPr/>
              </p14:nvContentPartPr>
              <p14:xfrm>
                <a:off x="6889937" y="4679434"/>
                <a:ext cx="293040" cy="366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E12EB92-4274-4938-0EB9-613A593813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26860" y="4616372"/>
                  <a:ext cx="418835" cy="492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0CFC327-58E7-8EF6-6548-9BBD35778A51}"/>
                    </a:ext>
                  </a:extLst>
                </p14:cNvPr>
                <p14:cNvContentPartPr/>
                <p14:nvPr/>
              </p14:nvContentPartPr>
              <p14:xfrm>
                <a:off x="7211057" y="4758274"/>
                <a:ext cx="458280" cy="277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0CFC327-58E7-8EF6-6548-9BBD35778A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48057" y="4695274"/>
                  <a:ext cx="5839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394DAA4-A821-BA1E-0647-0E70618BC9D8}"/>
                    </a:ext>
                  </a:extLst>
                </p14:cNvPr>
                <p14:cNvContentPartPr/>
                <p14:nvPr/>
              </p14:nvContentPartPr>
              <p14:xfrm>
                <a:off x="7767617" y="4730914"/>
                <a:ext cx="253800" cy="361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394DAA4-A821-BA1E-0647-0E70618BC9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04617" y="4667977"/>
                  <a:ext cx="379440" cy="48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0BB2762-6AE9-EEBD-4285-4A1D0CA61B0C}"/>
                    </a:ext>
                  </a:extLst>
                </p14:cNvPr>
                <p14:cNvContentPartPr/>
                <p14:nvPr/>
              </p14:nvContentPartPr>
              <p14:xfrm>
                <a:off x="8147057" y="4730194"/>
                <a:ext cx="277200" cy="384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0BB2762-6AE9-EEBD-4285-4A1D0CA61B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84057" y="4667194"/>
                  <a:ext cx="4028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89C9532-F8DE-5232-4782-B255017D9472}"/>
                    </a:ext>
                  </a:extLst>
                </p14:cNvPr>
                <p14:cNvContentPartPr/>
                <p14:nvPr/>
              </p14:nvContentPartPr>
              <p14:xfrm>
                <a:off x="8574377" y="4758274"/>
                <a:ext cx="297360" cy="408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89C9532-F8DE-5232-4782-B255017D947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11377" y="4695274"/>
                  <a:ext cx="4230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5E07BEE-40D9-227D-A848-D837DFA811A7}"/>
                    </a:ext>
                  </a:extLst>
                </p14:cNvPr>
                <p14:cNvContentPartPr/>
                <p14:nvPr/>
              </p14:nvContentPartPr>
              <p14:xfrm>
                <a:off x="9003137" y="4532554"/>
                <a:ext cx="87480" cy="738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5E07BEE-40D9-227D-A848-D837DFA811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40137" y="4469554"/>
                  <a:ext cx="213120" cy="864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Happy woman jumping and enjoying life at sunset in mountains. Stock-Foto |  Adobe Stock">
            <a:extLst>
              <a:ext uri="{FF2B5EF4-FFF2-40B4-BE49-F238E27FC236}">
                <a16:creationId xmlns:a16="http://schemas.microsoft.com/office/drawing/2014/main" id="{3060DA85-DDF8-8A9A-2A89-4A730D901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190" y="-810769"/>
            <a:ext cx="12711192" cy="799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62C51F0-A229-97DD-DFA4-DD4AF0B527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5</a:t>
            </a:fld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12E4707-147A-9E9E-225E-20C84E966942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63137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801E2-D14B-08C2-2090-3D26194F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1DE54E90-B371-8922-6FD2-166304957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2515A1F9-CF4F-C4EA-973D-6E49170D6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D6802A8-C1B5-469F-B695-18AE32458CF1}"/>
              </a:ext>
            </a:extLst>
          </p:cNvPr>
          <p:cNvGrpSpPr/>
          <p:nvPr/>
        </p:nvGrpSpPr>
        <p:grpSpPr>
          <a:xfrm>
            <a:off x="6300977" y="4532554"/>
            <a:ext cx="2789640" cy="738360"/>
            <a:chOff x="6300977" y="4532554"/>
            <a:chExt cx="278964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A5964D1-DBD7-C0E3-47B1-B694F70EAD15}"/>
                    </a:ext>
                  </a:extLst>
                </p14:cNvPr>
                <p14:cNvContentPartPr/>
                <p14:nvPr/>
              </p14:nvContentPartPr>
              <p14:xfrm>
                <a:off x="6308897" y="4533274"/>
                <a:ext cx="370800" cy="497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A5964D1-DBD7-C0E3-47B1-B694F70EAD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45897" y="4470634"/>
                  <a:ext cx="4964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BD66751-FBDA-DB4A-2BD0-2471C8862DFD}"/>
                    </a:ext>
                  </a:extLst>
                </p14:cNvPr>
                <p14:cNvContentPartPr/>
                <p14:nvPr/>
              </p14:nvContentPartPr>
              <p14:xfrm>
                <a:off x="6595097" y="4555234"/>
                <a:ext cx="188640" cy="411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BD66751-FBDA-DB4A-2BD0-2471C8862D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32097" y="4492594"/>
                  <a:ext cx="3142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91777D4-F268-FF76-B525-AC31B1AFF9F6}"/>
                    </a:ext>
                  </a:extLst>
                </p14:cNvPr>
                <p14:cNvContentPartPr/>
                <p14:nvPr/>
              </p14:nvContentPartPr>
              <p14:xfrm>
                <a:off x="6300977" y="4783474"/>
                <a:ext cx="483480" cy="113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91777D4-F268-FF76-B525-AC31B1AFF9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37977" y="4720474"/>
                  <a:ext cx="609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7FC9CC2-A26F-C25E-009F-53752CA77EA8}"/>
                    </a:ext>
                  </a:extLst>
                </p14:cNvPr>
                <p14:cNvContentPartPr/>
                <p14:nvPr/>
              </p14:nvContentPartPr>
              <p14:xfrm>
                <a:off x="6889937" y="4679434"/>
                <a:ext cx="293040" cy="366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7FC9CC2-A26F-C25E-009F-53752CA77E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27297" y="4616794"/>
                  <a:ext cx="4186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98BB744-B521-1334-2C61-6A622F189E97}"/>
                    </a:ext>
                  </a:extLst>
                </p14:cNvPr>
                <p14:cNvContentPartPr/>
                <p14:nvPr/>
              </p14:nvContentPartPr>
              <p14:xfrm>
                <a:off x="7211057" y="4758274"/>
                <a:ext cx="458280" cy="277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98BB744-B521-1334-2C61-6A622F189E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48057" y="4695634"/>
                  <a:ext cx="5839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A74915D-EB54-1E8E-5973-09EF597966F0}"/>
                    </a:ext>
                  </a:extLst>
                </p14:cNvPr>
                <p14:cNvContentPartPr/>
                <p14:nvPr/>
              </p14:nvContentPartPr>
              <p14:xfrm>
                <a:off x="7767617" y="4730914"/>
                <a:ext cx="253800" cy="361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A74915D-EB54-1E8E-5973-09EF597966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04977" y="4667914"/>
                  <a:ext cx="3794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E475225-C45D-4C1F-2872-7423991B0955}"/>
                    </a:ext>
                  </a:extLst>
                </p14:cNvPr>
                <p14:cNvContentPartPr/>
                <p14:nvPr/>
              </p14:nvContentPartPr>
              <p14:xfrm>
                <a:off x="8147057" y="4730194"/>
                <a:ext cx="277200" cy="384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E475225-C45D-4C1F-2872-7423991B09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84417" y="4667194"/>
                  <a:ext cx="4028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4F7BD70-740D-8CC0-C725-AFD6DF34F019}"/>
                    </a:ext>
                  </a:extLst>
                </p14:cNvPr>
                <p14:cNvContentPartPr/>
                <p14:nvPr/>
              </p14:nvContentPartPr>
              <p14:xfrm>
                <a:off x="8574377" y="4758274"/>
                <a:ext cx="297360" cy="408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4F7BD70-740D-8CC0-C725-AFD6DF34F0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11737" y="4695274"/>
                  <a:ext cx="4230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3947B56-4C8D-600A-4E31-D1AFCEC8194B}"/>
                    </a:ext>
                  </a:extLst>
                </p14:cNvPr>
                <p14:cNvContentPartPr/>
                <p14:nvPr/>
              </p14:nvContentPartPr>
              <p14:xfrm>
                <a:off x="9003137" y="4532554"/>
                <a:ext cx="87480" cy="738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3947B56-4C8D-600A-4E31-D1AFCEC819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40497" y="4469914"/>
                  <a:ext cx="213120" cy="86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4F35D34-3CA7-9BD7-A5CF-E75D3C0D1128}"/>
              </a:ext>
            </a:extLst>
          </p:cNvPr>
          <p:cNvGrpSpPr/>
          <p:nvPr/>
        </p:nvGrpSpPr>
        <p:grpSpPr>
          <a:xfrm>
            <a:off x="6961217" y="1971154"/>
            <a:ext cx="2679480" cy="2526840"/>
            <a:chOff x="6961217" y="1971154"/>
            <a:chExt cx="2679480" cy="25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D2D1AC1-446C-3B25-94EB-157087A78E1A}"/>
                    </a:ext>
                  </a:extLst>
                </p14:cNvPr>
                <p14:cNvContentPartPr/>
                <p14:nvPr/>
              </p14:nvContentPartPr>
              <p14:xfrm>
                <a:off x="7035377" y="1971154"/>
                <a:ext cx="2605320" cy="2526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D2D1AC1-446C-3B25-94EB-157087A78E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72377" y="1908514"/>
                  <a:ext cx="2730960" cy="26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D2F0B4-CE40-907D-3D79-004D1D5A99B6}"/>
                    </a:ext>
                  </a:extLst>
                </p14:cNvPr>
                <p14:cNvContentPartPr/>
                <p14:nvPr/>
              </p14:nvContentPartPr>
              <p14:xfrm>
                <a:off x="6961217" y="2146114"/>
                <a:ext cx="247320" cy="347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D2F0B4-CE40-907D-3D79-004D1D5A99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98577" y="2083114"/>
                  <a:ext cx="372960" cy="473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FF59E81A-AC89-5E63-FA00-B858EA4C12C3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67969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B626D-FAC1-CD6F-3049-7755F1473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0DC05472-7092-401C-C9E0-8923C8DA8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5AE90EF1-A4D5-AE7D-BA5B-FC3644D4D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2FDD88F-E52B-F5CD-8825-7AB09C4CCF73}"/>
              </a:ext>
            </a:extLst>
          </p:cNvPr>
          <p:cNvGrpSpPr/>
          <p:nvPr/>
        </p:nvGrpSpPr>
        <p:grpSpPr>
          <a:xfrm>
            <a:off x="285017" y="4200994"/>
            <a:ext cx="3157200" cy="709920"/>
            <a:chOff x="285017" y="4200994"/>
            <a:chExt cx="315720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6F495B9-80A7-B7D5-7B8C-4D9F2C6BD01E}"/>
                    </a:ext>
                  </a:extLst>
                </p14:cNvPr>
                <p14:cNvContentPartPr/>
                <p14:nvPr/>
              </p14:nvContentPartPr>
              <p14:xfrm>
                <a:off x="285017" y="4344994"/>
                <a:ext cx="309960" cy="478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6F495B9-80A7-B7D5-7B8C-4D9F2C6BD0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2377" y="4281994"/>
                  <a:ext cx="43560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3C23D3F-B749-A420-F337-B3877FA043B7}"/>
                    </a:ext>
                  </a:extLst>
                </p14:cNvPr>
                <p14:cNvContentPartPr/>
                <p14:nvPr/>
              </p14:nvContentPartPr>
              <p14:xfrm>
                <a:off x="599297" y="4560274"/>
                <a:ext cx="263520" cy="350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3C23D3F-B749-A420-F337-B3877FA043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6657" y="4497274"/>
                  <a:ext cx="3891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8F6B35A-8D2D-C090-FD1C-D3B7B2FC40FE}"/>
                    </a:ext>
                  </a:extLst>
                </p14:cNvPr>
                <p14:cNvContentPartPr/>
                <p14:nvPr/>
              </p14:nvContentPartPr>
              <p14:xfrm>
                <a:off x="978017" y="4478554"/>
                <a:ext cx="434880" cy="387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8F6B35A-8D2D-C090-FD1C-D3B7B2FC40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5017" y="4415554"/>
                  <a:ext cx="5605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BC8989F-A16E-683D-2E44-DF7373301D57}"/>
                    </a:ext>
                  </a:extLst>
                </p14:cNvPr>
                <p14:cNvContentPartPr/>
                <p14:nvPr/>
              </p14:nvContentPartPr>
              <p14:xfrm>
                <a:off x="968657" y="4592314"/>
                <a:ext cx="291600" cy="91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BC8989F-A16E-683D-2E44-DF7373301D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5657" y="4529674"/>
                  <a:ext cx="417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0E08944-CA7A-69A2-9664-50DEC5238811}"/>
                    </a:ext>
                  </a:extLst>
                </p14:cNvPr>
                <p14:cNvContentPartPr/>
                <p14:nvPr/>
              </p14:nvContentPartPr>
              <p14:xfrm>
                <a:off x="1424777" y="4576114"/>
                <a:ext cx="22320" cy="23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0E08944-CA7A-69A2-9664-50DEC52388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2137" y="4513474"/>
                  <a:ext cx="14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B10727-6B61-237C-5089-EB574FD43413}"/>
                    </a:ext>
                  </a:extLst>
                </p14:cNvPr>
                <p14:cNvContentPartPr/>
                <p14:nvPr/>
              </p14:nvContentPartPr>
              <p14:xfrm>
                <a:off x="1681097" y="4289914"/>
                <a:ext cx="265320" cy="604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B10727-6B61-237C-5089-EB574FD4341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18457" y="4227274"/>
                  <a:ext cx="39096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AA7B2CD-3338-96DA-3EA3-6F64880FEEB4}"/>
                    </a:ext>
                  </a:extLst>
                </p14:cNvPr>
                <p14:cNvContentPartPr/>
                <p14:nvPr/>
              </p14:nvContentPartPr>
              <p14:xfrm>
                <a:off x="2003657" y="4490434"/>
                <a:ext cx="272520" cy="356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AA7B2CD-3338-96DA-3EA3-6F64880FEEB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41017" y="4427794"/>
                  <a:ext cx="3981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D79D9A9-8625-8460-A866-3C59243F36E1}"/>
                    </a:ext>
                  </a:extLst>
                </p14:cNvPr>
                <p14:cNvContentPartPr/>
                <p14:nvPr/>
              </p14:nvContentPartPr>
              <p14:xfrm>
                <a:off x="2315057" y="4275514"/>
                <a:ext cx="79200" cy="573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D79D9A9-8625-8460-A866-3C59243F36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52417" y="4212514"/>
                  <a:ext cx="20484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18C200A-176E-CEE2-644D-FFB5C57FBC0C}"/>
                    </a:ext>
                  </a:extLst>
                </p14:cNvPr>
                <p14:cNvContentPartPr/>
                <p14:nvPr/>
              </p14:nvContentPartPr>
              <p14:xfrm>
                <a:off x="2480297" y="4304314"/>
                <a:ext cx="284040" cy="542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18C200A-176E-CEE2-644D-FFB5C57FBC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17297" y="4241674"/>
                  <a:ext cx="40968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AE20D60-E6FF-5583-5488-2212DB690C53}"/>
                    </a:ext>
                  </a:extLst>
                </p14:cNvPr>
                <p14:cNvContentPartPr/>
                <p14:nvPr/>
              </p14:nvContentPartPr>
              <p14:xfrm>
                <a:off x="2821937" y="4467754"/>
                <a:ext cx="192240" cy="390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AE20D60-E6FF-5583-5488-2212DB690C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58937" y="4404754"/>
                  <a:ext cx="3178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EDB82E0-115A-668A-1F60-9AB0EE8DEC09}"/>
                    </a:ext>
                  </a:extLst>
                </p14:cNvPr>
                <p14:cNvContentPartPr/>
                <p14:nvPr/>
              </p14:nvContentPartPr>
              <p14:xfrm>
                <a:off x="3153497" y="4200994"/>
                <a:ext cx="142920" cy="683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EDB82E0-115A-668A-1F60-9AB0EE8DEC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90497" y="4138354"/>
                  <a:ext cx="26856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34559CF-89DE-08D5-8A71-969D63FA3F9A}"/>
                    </a:ext>
                  </a:extLst>
                </p14:cNvPr>
                <p14:cNvContentPartPr/>
                <p14:nvPr/>
              </p14:nvContentPartPr>
              <p14:xfrm>
                <a:off x="3057017" y="4325914"/>
                <a:ext cx="385200" cy="67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34559CF-89DE-08D5-8A71-969D63FA3F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4377" y="4263274"/>
                  <a:ext cx="5108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76A86CD-9FFF-D6A5-5564-365D55B526AF}"/>
              </a:ext>
            </a:extLst>
          </p:cNvPr>
          <p:cNvGrpSpPr/>
          <p:nvPr/>
        </p:nvGrpSpPr>
        <p:grpSpPr>
          <a:xfrm>
            <a:off x="384017" y="1288234"/>
            <a:ext cx="1368720" cy="2345040"/>
            <a:chOff x="384017" y="1288234"/>
            <a:chExt cx="1368720" cy="23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535EDB5-53F7-8302-2E1D-EC6EAE4FA0E1}"/>
                    </a:ext>
                  </a:extLst>
                </p14:cNvPr>
                <p14:cNvContentPartPr/>
                <p14:nvPr/>
              </p14:nvContentPartPr>
              <p14:xfrm>
                <a:off x="471497" y="1288234"/>
                <a:ext cx="1281240" cy="2345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535EDB5-53F7-8302-2E1D-EC6EAE4FA0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8857" y="1225594"/>
                  <a:ext cx="1406880" cy="24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ADF6B2-C89A-DE07-C09E-DB884F4F8394}"/>
                    </a:ext>
                  </a:extLst>
                </p14:cNvPr>
                <p14:cNvContentPartPr/>
                <p14:nvPr/>
              </p14:nvContentPartPr>
              <p14:xfrm>
                <a:off x="384017" y="1429714"/>
                <a:ext cx="591840" cy="1292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ADF6B2-C89A-DE07-C09E-DB884F4F83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1377" y="1366714"/>
                  <a:ext cx="717480" cy="1418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50" name="Picture 2" descr="Was ist das soziale Selbst? - Sapien Labs | Shaping the Future of Mind  Health">
            <a:extLst>
              <a:ext uri="{FF2B5EF4-FFF2-40B4-BE49-F238E27FC236}">
                <a16:creationId xmlns:a16="http://schemas.microsoft.com/office/drawing/2014/main" id="{66F3F920-85FD-79D3-B5ED-249E1A68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0" y="-457033"/>
            <a:ext cx="12270920" cy="81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1ED60C4-9BE9-E7D3-9271-602E00D663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40DBF-8CCB-4C0E-B7CF-BA9BCDD9B857}" type="slidenum">
              <a:rPr lang="de-DE" smtClean="0"/>
              <a:t>7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93B689E-2889-3C51-4A47-385EA7D55087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80248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CFA6-422D-72D6-9222-2F6570AE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EC2C4B4B-D7E8-D965-A763-12CC51F7E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4A240992-63A2-919A-D0B4-7C3AF5D7E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D61228E-C2D8-A897-9770-A89C1E562D27}"/>
              </a:ext>
            </a:extLst>
          </p:cNvPr>
          <p:cNvGrpSpPr/>
          <p:nvPr/>
        </p:nvGrpSpPr>
        <p:grpSpPr>
          <a:xfrm>
            <a:off x="285017" y="4200994"/>
            <a:ext cx="3157200" cy="709920"/>
            <a:chOff x="285017" y="4200994"/>
            <a:chExt cx="315720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597C102-59B2-EF19-50D5-C4864D6EB432}"/>
                    </a:ext>
                  </a:extLst>
                </p14:cNvPr>
                <p14:cNvContentPartPr/>
                <p14:nvPr/>
              </p14:nvContentPartPr>
              <p14:xfrm>
                <a:off x="285017" y="4344994"/>
                <a:ext cx="309960" cy="478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597C102-59B2-EF19-50D5-C4864D6EB4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2017" y="4281994"/>
                  <a:ext cx="43560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4249BCA-4397-E29B-9197-C4A1D8652663}"/>
                    </a:ext>
                  </a:extLst>
                </p14:cNvPr>
                <p14:cNvContentPartPr/>
                <p14:nvPr/>
              </p14:nvContentPartPr>
              <p14:xfrm>
                <a:off x="599297" y="4560274"/>
                <a:ext cx="263520" cy="350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4249BCA-4397-E29B-9197-C4A1D86526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6211" y="4497274"/>
                  <a:ext cx="389332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AC519AC-D24A-1389-A12C-A1A7FBD40BC4}"/>
                    </a:ext>
                  </a:extLst>
                </p14:cNvPr>
                <p14:cNvContentPartPr/>
                <p14:nvPr/>
              </p14:nvContentPartPr>
              <p14:xfrm>
                <a:off x="978017" y="4478554"/>
                <a:ext cx="434880" cy="387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AC519AC-D24A-1389-A12C-A1A7FBD40B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5069" y="4415554"/>
                  <a:ext cx="560416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01115EA-41FB-8811-419C-B02ABD9397CE}"/>
                    </a:ext>
                  </a:extLst>
                </p14:cNvPr>
                <p14:cNvContentPartPr/>
                <p14:nvPr/>
              </p14:nvContentPartPr>
              <p14:xfrm>
                <a:off x="968657" y="4592314"/>
                <a:ext cx="291600" cy="91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01115EA-41FB-8811-419C-B02ABD9397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5657" y="4529064"/>
                  <a:ext cx="417240" cy="217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AA2E607-C4C1-4D7D-0AE7-91C3D701FA83}"/>
                    </a:ext>
                  </a:extLst>
                </p14:cNvPr>
                <p14:cNvContentPartPr/>
                <p14:nvPr/>
              </p14:nvContentPartPr>
              <p14:xfrm>
                <a:off x="1424777" y="4576114"/>
                <a:ext cx="22320" cy="23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AA2E607-C4C1-4D7D-0AE7-91C3D701FA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1777" y="4513114"/>
                  <a:ext cx="14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2E4E473-7090-8006-44B6-0AF94D71268C}"/>
                    </a:ext>
                  </a:extLst>
                </p14:cNvPr>
                <p14:cNvContentPartPr/>
                <p14:nvPr/>
              </p14:nvContentPartPr>
              <p14:xfrm>
                <a:off x="1681097" y="4289914"/>
                <a:ext cx="265320" cy="604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2E4E473-7090-8006-44B6-0AF94D7126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18011" y="4226876"/>
                  <a:ext cx="391131" cy="729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43A3DC4-5EF4-0A42-F314-B7499FC9D388}"/>
                    </a:ext>
                  </a:extLst>
                </p14:cNvPr>
                <p14:cNvContentPartPr/>
                <p14:nvPr/>
              </p14:nvContentPartPr>
              <p14:xfrm>
                <a:off x="2003657" y="4490434"/>
                <a:ext cx="272520" cy="356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43A3DC4-5EF4-0A42-F314-B7499FC9D3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40657" y="4427434"/>
                  <a:ext cx="3981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5F1145B-744D-791B-A2C8-7AA6E087778F}"/>
                    </a:ext>
                  </a:extLst>
                </p14:cNvPr>
                <p14:cNvContentPartPr/>
                <p14:nvPr/>
              </p14:nvContentPartPr>
              <p14:xfrm>
                <a:off x="2315057" y="4275514"/>
                <a:ext cx="79200" cy="573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5F1145B-744D-791B-A2C8-7AA6E087778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51769" y="4212514"/>
                  <a:ext cx="205414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6CACB2B-C7D2-5FE1-A0FC-5C0E93F28665}"/>
                    </a:ext>
                  </a:extLst>
                </p14:cNvPr>
                <p14:cNvContentPartPr/>
                <p14:nvPr/>
              </p14:nvContentPartPr>
              <p14:xfrm>
                <a:off x="2480297" y="4304314"/>
                <a:ext cx="284040" cy="542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6CACB2B-C7D2-5FE1-A0FC-5C0E93F286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17377" y="4241314"/>
                  <a:ext cx="409521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A9EA2FE-0BFF-26DF-4562-8EB97389629E}"/>
                    </a:ext>
                  </a:extLst>
                </p14:cNvPr>
                <p14:cNvContentPartPr/>
                <p14:nvPr/>
              </p14:nvContentPartPr>
              <p14:xfrm>
                <a:off x="2821937" y="4467754"/>
                <a:ext cx="192240" cy="390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A9EA2FE-0BFF-26DF-4562-8EB9738962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58937" y="4404754"/>
                  <a:ext cx="3178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AAA6E75-6B3E-48CD-619D-173A506737B2}"/>
                    </a:ext>
                  </a:extLst>
                </p14:cNvPr>
                <p14:cNvContentPartPr/>
                <p14:nvPr/>
              </p14:nvContentPartPr>
              <p14:xfrm>
                <a:off x="3153497" y="4200994"/>
                <a:ext cx="142920" cy="683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AAA6E75-6B3E-48CD-619D-173A506737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90497" y="4137994"/>
                  <a:ext cx="26856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9C7C317-8943-2E11-02CE-F42A9EA2CE1E}"/>
                    </a:ext>
                  </a:extLst>
                </p14:cNvPr>
                <p14:cNvContentPartPr/>
                <p14:nvPr/>
              </p14:nvContentPartPr>
              <p14:xfrm>
                <a:off x="3057017" y="4325914"/>
                <a:ext cx="385200" cy="67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9C7C317-8943-2E11-02CE-F42A9EA2CE1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4017" y="4262914"/>
                  <a:ext cx="5108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CC70486-5B5B-973A-7285-BED70A70887C}"/>
              </a:ext>
            </a:extLst>
          </p:cNvPr>
          <p:cNvGrpSpPr/>
          <p:nvPr/>
        </p:nvGrpSpPr>
        <p:grpSpPr>
          <a:xfrm>
            <a:off x="384017" y="1288234"/>
            <a:ext cx="1368720" cy="2345040"/>
            <a:chOff x="384017" y="1288234"/>
            <a:chExt cx="1368720" cy="23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2640A3A-F918-ABEB-6A17-6013A72AB9A7}"/>
                    </a:ext>
                  </a:extLst>
                </p14:cNvPr>
                <p14:cNvContentPartPr/>
                <p14:nvPr/>
              </p14:nvContentPartPr>
              <p14:xfrm>
                <a:off x="471497" y="1288234"/>
                <a:ext cx="1281240" cy="2345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2640A3A-F918-ABEB-6A17-6013A72AB9A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8497" y="1225234"/>
                  <a:ext cx="1406880" cy="24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18A6821-84CD-2B6E-327D-DE6811086F4E}"/>
                    </a:ext>
                  </a:extLst>
                </p14:cNvPr>
                <p14:cNvContentPartPr/>
                <p14:nvPr/>
              </p14:nvContentPartPr>
              <p14:xfrm>
                <a:off x="384017" y="1429714"/>
                <a:ext cx="591840" cy="1292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18A6821-84CD-2B6E-327D-DE6811086F4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1017" y="1366714"/>
                  <a:ext cx="717480" cy="1418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10EEBA41-CBDB-EBA8-04D9-2D8B566A0458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7560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F8AA8-F937-B093-49F3-7BE9035A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Clipart, Gehirn enthält.&#10;&#10;Automatisch generierte Beschreibung">
            <a:extLst>
              <a:ext uri="{FF2B5EF4-FFF2-40B4-BE49-F238E27FC236}">
                <a16:creationId xmlns:a16="http://schemas.microsoft.com/office/drawing/2014/main" id="{670AE4ED-F894-2E01-0CBC-E2F8F695E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2" y="489397"/>
            <a:ext cx="5680768" cy="4980674"/>
          </a:xfrm>
          <a:prstGeom prst="rect">
            <a:avLst/>
          </a:prstGeom>
        </p:spPr>
      </p:pic>
      <p:pic>
        <p:nvPicPr>
          <p:cNvPr id="7" name="Grafik 6" descr="Ein Bild, das Gehirn, Entwurf enthält.&#10;&#10;Automatisch generierte Beschreibung">
            <a:extLst>
              <a:ext uri="{FF2B5EF4-FFF2-40B4-BE49-F238E27FC236}">
                <a16:creationId xmlns:a16="http://schemas.microsoft.com/office/drawing/2014/main" id="{52830CFF-D42F-6AE3-14E9-BE33CDF3D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" y="573555"/>
            <a:ext cx="5437617" cy="481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6220E45-C0B8-FA62-C79A-02A6D7949FEB}"/>
                  </a:ext>
                </a:extLst>
              </p14:cNvPr>
              <p14:cNvContentPartPr/>
              <p14:nvPr/>
            </p14:nvContentPartPr>
            <p14:xfrm>
              <a:off x="3837137" y="629794"/>
              <a:ext cx="1338480" cy="95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6220E45-C0B8-FA62-C79A-02A6D7949F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4137" y="566794"/>
                <a:ext cx="1464120" cy="10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91C1943-C9E7-4361-7754-38E91481A8B0}"/>
              </a:ext>
            </a:extLst>
          </p:cNvPr>
          <p:cNvGrpSpPr/>
          <p:nvPr/>
        </p:nvGrpSpPr>
        <p:grpSpPr>
          <a:xfrm>
            <a:off x="273137" y="5198554"/>
            <a:ext cx="4075200" cy="859680"/>
            <a:chOff x="273137" y="5198554"/>
            <a:chExt cx="407520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24DE90B-5116-DFF8-6039-4F3FFA31D5FA}"/>
                    </a:ext>
                  </a:extLst>
                </p14:cNvPr>
                <p14:cNvContentPartPr/>
                <p14:nvPr/>
              </p14:nvContentPartPr>
              <p14:xfrm>
                <a:off x="273137" y="5390794"/>
                <a:ext cx="417960" cy="540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24DE90B-5116-DFF8-6039-4F3FFA31D5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0497" y="5328154"/>
                  <a:ext cx="54360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D8C076D-A022-E055-4F3B-90A5CF00A942}"/>
                    </a:ext>
                  </a:extLst>
                </p14:cNvPr>
                <p14:cNvContentPartPr/>
                <p14:nvPr/>
              </p14:nvContentPartPr>
              <p14:xfrm>
                <a:off x="503897" y="5705794"/>
                <a:ext cx="190440" cy="268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D8C076D-A022-E055-4F3B-90A5CF00A94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0897" y="5643154"/>
                  <a:ext cx="316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C909AC5-8618-5E5C-7CC0-05434E585721}"/>
                    </a:ext>
                  </a:extLst>
                </p14:cNvPr>
                <p14:cNvContentPartPr/>
                <p14:nvPr/>
              </p14:nvContentPartPr>
              <p14:xfrm>
                <a:off x="788297" y="5575114"/>
                <a:ext cx="322560" cy="361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C909AC5-8618-5E5C-7CC0-05434E58572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5297" y="5512114"/>
                  <a:ext cx="4482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C869CD3-A3F7-AB0B-FC0C-E1EFD0B731F4}"/>
                    </a:ext>
                  </a:extLst>
                </p14:cNvPr>
                <p14:cNvContentPartPr/>
                <p14:nvPr/>
              </p14:nvContentPartPr>
              <p14:xfrm>
                <a:off x="836537" y="5318794"/>
                <a:ext cx="15480" cy="124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C869CD3-A3F7-AB0B-FC0C-E1EFD0B731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537" y="5255794"/>
                  <a:ext cx="141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C03B8FC-137D-ACC4-9DB6-824C879FCE75}"/>
                    </a:ext>
                  </a:extLst>
                </p14:cNvPr>
                <p14:cNvContentPartPr/>
                <p14:nvPr/>
              </p14:nvContentPartPr>
              <p14:xfrm>
                <a:off x="965777" y="5294314"/>
                <a:ext cx="10440" cy="163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C03B8FC-137D-ACC4-9DB6-824C879FCE7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2777" y="5231314"/>
                  <a:ext cx="136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45701F-F299-094C-4C7A-F01E781E5BEA}"/>
                    </a:ext>
                  </a:extLst>
                </p14:cNvPr>
                <p14:cNvContentPartPr/>
                <p14:nvPr/>
              </p14:nvContentPartPr>
              <p14:xfrm>
                <a:off x="1230737" y="5481154"/>
                <a:ext cx="210240" cy="342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45701F-F299-094C-4C7A-F01E781E5B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67737" y="5418514"/>
                  <a:ext cx="3358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FD7AC18-A2CC-00ED-F2EE-0C97A4D0C1F0}"/>
                    </a:ext>
                  </a:extLst>
                </p14:cNvPr>
                <p14:cNvContentPartPr/>
                <p14:nvPr/>
              </p14:nvContentPartPr>
              <p14:xfrm>
                <a:off x="1517657" y="5490874"/>
                <a:ext cx="426600" cy="567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FD7AC18-A2CC-00ED-F2EE-0C97A4D0C1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55017" y="5428234"/>
                  <a:ext cx="55224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3F86004-BF8C-040E-2278-34DA69951032}"/>
                    </a:ext>
                  </a:extLst>
                </p14:cNvPr>
                <p14:cNvContentPartPr/>
                <p14:nvPr/>
              </p14:nvContentPartPr>
              <p14:xfrm>
                <a:off x="1962617" y="5505274"/>
                <a:ext cx="291600" cy="408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3F86004-BF8C-040E-2278-34DA6995103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99617" y="5442634"/>
                  <a:ext cx="4172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21940FA-E004-FE98-CF08-FD399CB6D0B7}"/>
                    </a:ext>
                  </a:extLst>
                </p14:cNvPr>
                <p14:cNvContentPartPr/>
                <p14:nvPr/>
              </p14:nvContentPartPr>
              <p14:xfrm>
                <a:off x="2479577" y="5487994"/>
                <a:ext cx="209160" cy="39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21940FA-E004-FE98-CF08-FD399CB6D0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16937" y="5425354"/>
                  <a:ext cx="3348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FCCFAA1-18C0-C557-8F5F-D7A8DD8AB2C0}"/>
                    </a:ext>
                  </a:extLst>
                </p14:cNvPr>
                <p14:cNvContentPartPr/>
                <p14:nvPr/>
              </p14:nvContentPartPr>
              <p14:xfrm>
                <a:off x="2794577" y="5263354"/>
                <a:ext cx="327600" cy="695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FCCFAA1-18C0-C557-8F5F-D7A8DD8AB2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31577" y="5200714"/>
                  <a:ext cx="453240" cy="8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60A8F41-2F1C-6E4D-8AEB-E09956137922}"/>
                    </a:ext>
                  </a:extLst>
                </p14:cNvPr>
                <p14:cNvContentPartPr/>
                <p14:nvPr/>
              </p14:nvContentPartPr>
              <p14:xfrm>
                <a:off x="3262577" y="5576914"/>
                <a:ext cx="82800" cy="374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60A8F41-2F1C-6E4D-8AEB-E099561379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99937" y="5514274"/>
                  <a:ext cx="2084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1F55594-A97C-8F87-76A9-6B0735DB2FAF}"/>
                    </a:ext>
                  </a:extLst>
                </p14:cNvPr>
                <p14:cNvContentPartPr/>
                <p14:nvPr/>
              </p14:nvContentPartPr>
              <p14:xfrm>
                <a:off x="3128657" y="5259394"/>
                <a:ext cx="27360" cy="84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1F55594-A97C-8F87-76A9-6B0735DB2FA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65657" y="5196754"/>
                  <a:ext cx="153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1E49ECE-134C-BDE5-CA87-99FE4D7056C5}"/>
                    </a:ext>
                  </a:extLst>
                </p14:cNvPr>
                <p14:cNvContentPartPr/>
                <p14:nvPr/>
              </p14:nvContentPartPr>
              <p14:xfrm>
                <a:off x="3476777" y="5239594"/>
                <a:ext cx="347400" cy="621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1E49ECE-134C-BDE5-CA87-99FE4D7056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14137" y="5176594"/>
                  <a:ext cx="47304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8A76B08-CC53-10A2-D6DB-C7AA522EAD60}"/>
                    </a:ext>
                  </a:extLst>
                </p14:cNvPr>
                <p14:cNvContentPartPr/>
                <p14:nvPr/>
              </p14:nvContentPartPr>
              <p14:xfrm>
                <a:off x="3903017" y="5477914"/>
                <a:ext cx="289800" cy="337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8A76B08-CC53-10A2-D6DB-C7AA522EAD6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40017" y="5414914"/>
                  <a:ext cx="4154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D55B8F3-CCB2-1C55-B61C-65D8F77DC591}"/>
                    </a:ext>
                  </a:extLst>
                </p14:cNvPr>
                <p14:cNvContentPartPr/>
                <p14:nvPr/>
              </p14:nvContentPartPr>
              <p14:xfrm>
                <a:off x="4214777" y="5198554"/>
                <a:ext cx="133560" cy="776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D55B8F3-CCB2-1C55-B61C-65D8F77DC5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52137" y="5135554"/>
                  <a:ext cx="259200" cy="902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98" name="Picture 2" descr="The Negative Influence Of Instagram &amp; Body Image Distortion [1 min read]">
            <a:extLst>
              <a:ext uri="{FF2B5EF4-FFF2-40B4-BE49-F238E27FC236}">
                <a16:creationId xmlns:a16="http://schemas.microsoft.com/office/drawing/2014/main" id="{F6615C98-7C37-586F-BB96-AC1A2CC5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229" y="0"/>
            <a:ext cx="13104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4D9F46AC-614B-FA4E-DD59-6FF9BF68DECF}"/>
              </a:ext>
            </a:extLst>
          </p:cNvPr>
          <p:cNvSpPr/>
          <p:nvPr/>
        </p:nvSpPr>
        <p:spPr>
          <a:xfrm>
            <a:off x="-85123" y="-2147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36512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AE9B877DBA574BA34B62ACA464694C" ma:contentTypeVersion="42" ma:contentTypeDescription="Ein neues Dokument erstellen." ma:contentTypeScope="" ma:versionID="eb6a9af28cf8c2d7bbf02b8fd6fdb582">
  <xsd:schema xmlns:xsd="http://www.w3.org/2001/XMLSchema" xmlns:xs="http://www.w3.org/2001/XMLSchema" xmlns:p="http://schemas.microsoft.com/office/2006/metadata/properties" xmlns:ns3="ed2c596d-ab70-441d-b3c6-a7a782749c5f" xmlns:ns4="fde74ca3-14bf-4ed7-bf6a-c18447f96eeb" targetNamespace="http://schemas.microsoft.com/office/2006/metadata/properties" ma:root="true" ma:fieldsID="5398084c72bf4518948a44adf026ceba" ns3:_="" ns4:_="">
    <xsd:import namespace="ed2c596d-ab70-441d-b3c6-a7a782749c5f"/>
    <xsd:import namespace="fde74ca3-14bf-4ed7-bf6a-c18447f96e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TeamsChannelId" minOccurs="0"/>
                <xsd:element ref="ns4:IsNotebookLocked" minOccurs="0"/>
                <xsd:element ref="ns4:MediaServiceOCR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c596d-ab70-441d-b3c6-a7a782749c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74ca3-14bf-4ed7-bf6a-c18447f96eeb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Location" ma:index="30" nillable="true" ma:displayName="MediaServiceLocation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Leaders" ma:index="3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0" nillable="true" ma:displayName="Has Leaders Only SectionGroup" ma:internalName="Has_Leaders_Only_SectionGroup">
      <xsd:simpleType>
        <xsd:restriction base="dms:Boolean"/>
      </xsd:simpleType>
    </xsd:element>
    <xsd:element name="MediaServiceGenerationTime" ma:index="4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46" nillable="true" ma:displayName="_activity" ma:hidden="true" ma:internalName="_activity">
      <xsd:simpleType>
        <xsd:restriction base="dms:Note"/>
      </xsd:simpleType>
    </xsd:element>
    <xsd:element name="MediaServiceObjectDetectorVersions" ma:index="4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fde74ca3-14bf-4ed7-bf6a-c18447f96eeb" xsi:nil="true"/>
    <CultureName xmlns="fde74ca3-14bf-4ed7-bf6a-c18447f96eeb" xsi:nil="true"/>
    <Students xmlns="fde74ca3-14bf-4ed7-bf6a-c18447f96eeb">
      <UserInfo>
        <DisplayName/>
        <AccountId xsi:nil="true"/>
        <AccountType/>
      </UserInfo>
    </Students>
    <Leaders xmlns="fde74ca3-14bf-4ed7-bf6a-c18447f96eeb">
      <UserInfo>
        <DisplayName/>
        <AccountId xsi:nil="true"/>
        <AccountType/>
      </UserInfo>
    </Leaders>
    <Self_Registration_Enabled xmlns="fde74ca3-14bf-4ed7-bf6a-c18447f96eeb" xsi:nil="true"/>
    <FolderType xmlns="fde74ca3-14bf-4ed7-bf6a-c18447f96eeb" xsi:nil="true"/>
    <Student_Groups xmlns="fde74ca3-14bf-4ed7-bf6a-c18447f96eeb">
      <UserInfo>
        <DisplayName/>
        <AccountId xsi:nil="true"/>
        <AccountType/>
      </UserInfo>
    </Student_Groups>
    <TeamsChannelId xmlns="fde74ca3-14bf-4ed7-bf6a-c18447f96eeb" xsi:nil="true"/>
    <IsNotebookLocked xmlns="fde74ca3-14bf-4ed7-bf6a-c18447f96eeb" xsi:nil="true"/>
    <_activity xmlns="fde74ca3-14bf-4ed7-bf6a-c18447f96eeb" xsi:nil="true"/>
    <Members xmlns="fde74ca3-14bf-4ed7-bf6a-c18447f96eeb">
      <UserInfo>
        <DisplayName/>
        <AccountId xsi:nil="true"/>
        <AccountType/>
      </UserInfo>
    </Members>
    <Invited_Teachers xmlns="fde74ca3-14bf-4ed7-bf6a-c18447f96eeb" xsi:nil="true"/>
    <DefaultSectionNames xmlns="fde74ca3-14bf-4ed7-bf6a-c18447f96eeb" xsi:nil="true"/>
    <Is_Collaboration_Space_Locked xmlns="fde74ca3-14bf-4ed7-bf6a-c18447f96eeb" xsi:nil="true"/>
    <Templates xmlns="fde74ca3-14bf-4ed7-bf6a-c18447f96eeb" xsi:nil="true"/>
    <Has_Teacher_Only_SectionGroup xmlns="fde74ca3-14bf-4ed7-bf6a-c18447f96eeb" xsi:nil="true"/>
    <Math_Settings xmlns="fde74ca3-14bf-4ed7-bf6a-c18447f96eeb" xsi:nil="true"/>
    <Member_Groups xmlns="fde74ca3-14bf-4ed7-bf6a-c18447f96eeb">
      <UserInfo>
        <DisplayName/>
        <AccountId xsi:nil="true"/>
        <AccountType/>
      </UserInfo>
    </Member_Groups>
    <AppVersion xmlns="fde74ca3-14bf-4ed7-bf6a-c18447f96eeb" xsi:nil="true"/>
    <Invited_Students xmlns="fde74ca3-14bf-4ed7-bf6a-c18447f96eeb" xsi:nil="true"/>
    <Invited_Members xmlns="fde74ca3-14bf-4ed7-bf6a-c18447f96eeb" xsi:nil="true"/>
    <Has_Leaders_Only_SectionGroup xmlns="fde74ca3-14bf-4ed7-bf6a-c18447f96eeb" xsi:nil="true"/>
    <Owner xmlns="fde74ca3-14bf-4ed7-bf6a-c18447f96eeb">
      <UserInfo>
        <DisplayName/>
        <AccountId xsi:nil="true"/>
        <AccountType/>
      </UserInfo>
    </Owner>
    <Teachers xmlns="fde74ca3-14bf-4ed7-bf6a-c18447f96eeb">
      <UserInfo>
        <DisplayName/>
        <AccountId xsi:nil="true"/>
        <AccountType/>
      </UserInfo>
    </Teachers>
    <Invited_Leaders xmlns="fde74ca3-14bf-4ed7-bf6a-c18447f96eeb" xsi:nil="true"/>
  </documentManagement>
</p:properties>
</file>

<file path=customXml/itemProps1.xml><?xml version="1.0" encoding="utf-8"?>
<ds:datastoreItem xmlns:ds="http://schemas.openxmlformats.org/officeDocument/2006/customXml" ds:itemID="{92FF59BC-CD5A-43E5-9DED-332E861ED1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A2C7AE-25F1-4EB3-B0A2-8D35069EE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c596d-ab70-441d-b3c6-a7a782749c5f"/>
    <ds:schemaRef ds:uri="fde74ca3-14bf-4ed7-bf6a-c18447f96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C4522-4D85-48AF-AF95-56900C098D4B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fde74ca3-14bf-4ed7-bf6a-c18447f96eeb"/>
    <ds:schemaRef ds:uri="http://purl.org/dc/terms/"/>
    <ds:schemaRef ds:uri="http://schemas.microsoft.com/office/infopath/2007/PartnerControls"/>
    <ds:schemaRef ds:uri="http://schemas.microsoft.com/office/2006/documentManagement/types"/>
    <ds:schemaRef ds:uri="ed2c596d-ab70-441d-b3c6-a7a782749c5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Breitbild</PresentationFormat>
  <Paragraphs>72</Paragraphs>
  <Slides>30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Strasmann</dc:creator>
  <cp:lastModifiedBy>Thomas Strasmann</cp:lastModifiedBy>
  <cp:revision>65</cp:revision>
  <cp:lastPrinted>2024-11-25T14:16:36Z</cp:lastPrinted>
  <dcterms:created xsi:type="dcterms:W3CDTF">2022-10-29T07:26:54Z</dcterms:created>
  <dcterms:modified xsi:type="dcterms:W3CDTF">2024-11-25T15:57:07Z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0x0101001DAE9B877DBA574BA34B62ACA464694C</vt:lpwstr>
  </property>
</Properties>
</file>